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3" r:id="rId4"/>
    <p:sldId id="274" r:id="rId5"/>
    <p:sldId id="275" r:id="rId6"/>
    <p:sldId id="282" r:id="rId7"/>
    <p:sldId id="279" r:id="rId8"/>
    <p:sldId id="277" r:id="rId9"/>
    <p:sldId id="281" r:id="rId10"/>
    <p:sldId id="270" r:id="rId11"/>
    <p:sldId id="257" r:id="rId12"/>
    <p:sldId id="280" r:id="rId13"/>
    <p:sldId id="285" r:id="rId14"/>
    <p:sldId id="265" r:id="rId15"/>
    <p:sldId id="268" r:id="rId16"/>
    <p:sldId id="263" r:id="rId17"/>
    <p:sldId id="262" r:id="rId18"/>
    <p:sldId id="260" r:id="rId19"/>
    <p:sldId id="28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Climate%20Change-Master\HBSIM-SLRVA%20Report\Copy%20of%20Additional_SLR%20Analysis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3611111111111218E-2"/>
                  <c:y val="-4.0084388185653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55555555555568E-2"/>
                  <c:y val="-2.953586497890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55555555555568E-2"/>
                  <c:y val="-2.953586497890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222222222222258E-3"/>
                  <c:y val="-3.164556962025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419E-3"/>
                  <c:y val="-2.953586497890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TablesCharts!$M$3:$M$7</c:f>
              <c:strCache>
                <c:ptCount val="5"/>
                <c:pt idx="0">
                  <c:v>7.74'</c:v>
                </c:pt>
                <c:pt idx="1">
                  <c:v>8.74' </c:v>
                </c:pt>
                <c:pt idx="2">
                  <c:v>9.74'</c:v>
                </c:pt>
                <c:pt idx="3">
                  <c:v>10.74'</c:v>
                </c:pt>
                <c:pt idx="4">
                  <c:v>13.74'</c:v>
                </c:pt>
              </c:strCache>
            </c:strRef>
          </c:cat>
          <c:val>
            <c:numRef>
              <c:f>TablesCharts!$U$3:$U$7</c:f>
              <c:numCache>
                <c:formatCode>_(* #,##0.0_);_(* \(#,##0.0\);_(* "-"??_);_(@_)</c:formatCode>
                <c:ptCount val="5"/>
                <c:pt idx="0">
                  <c:v>0.809405303030303</c:v>
                </c:pt>
                <c:pt idx="1">
                  <c:v>3.2521003787878802</c:v>
                </c:pt>
                <c:pt idx="2">
                  <c:v>11.430994318181822</c:v>
                </c:pt>
                <c:pt idx="3">
                  <c:v>23.381328792424242</c:v>
                </c:pt>
                <c:pt idx="4">
                  <c:v>38.405960427272724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875520"/>
        <c:axId val="80877056"/>
        <c:axId val="0"/>
      </c:bar3DChart>
      <c:catAx>
        <c:axId val="80875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80877056"/>
        <c:crosses val="autoZero"/>
        <c:auto val="1"/>
        <c:lblAlgn val="ctr"/>
        <c:lblOffset val="100"/>
        <c:noMultiLvlLbl val="0"/>
      </c:catAx>
      <c:valAx>
        <c:axId val="80877056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one"/>
        <c:crossAx val="8087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62C70-4A2D-4F04-84E6-83403547820B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096D6A40-918B-4E1D-87D5-DBE4141C3F7F}">
      <dgm:prSet phldrT="[Text]"/>
      <dgm:spPr/>
      <dgm:t>
        <a:bodyPr/>
        <a:lstStyle/>
        <a:p>
          <a:r>
            <a:rPr lang="en-US"/>
            <a:t>PREPARE</a:t>
          </a:r>
          <a:br>
            <a:rPr lang="en-US"/>
          </a:br>
          <a:r>
            <a:rPr lang="en-US"/>
            <a:t>VULNERABILITY</a:t>
          </a:r>
          <a:br>
            <a:rPr lang="en-US"/>
          </a:br>
          <a:r>
            <a:rPr lang="en-US"/>
            <a:t>ASSESSMENT</a:t>
          </a:r>
        </a:p>
      </dgm:t>
    </dgm:pt>
    <dgm:pt modelId="{6FEDB6F5-E200-46D3-8900-7CA446075E1A}" type="parTrans" cxnId="{44C70456-F654-49CE-B9CE-0BD2555C3858}">
      <dgm:prSet/>
      <dgm:spPr/>
      <dgm:t>
        <a:bodyPr/>
        <a:lstStyle/>
        <a:p>
          <a:endParaRPr lang="en-US"/>
        </a:p>
      </dgm:t>
    </dgm:pt>
    <dgm:pt modelId="{2D39BB4F-5566-461A-92CB-92901704F7D0}" type="sibTrans" cxnId="{44C70456-F654-49CE-B9CE-0BD2555C3858}">
      <dgm:prSet/>
      <dgm:spPr/>
      <dgm:t>
        <a:bodyPr/>
        <a:lstStyle/>
        <a:p>
          <a:endParaRPr lang="en-US"/>
        </a:p>
      </dgm:t>
    </dgm:pt>
    <dgm:pt modelId="{C077C8BB-A7B1-4C9C-B6C2-814B5125F99A}">
      <dgm:prSet phldrT="[Text]"/>
      <dgm:spPr/>
      <dgm:t>
        <a:bodyPr/>
        <a:lstStyle/>
        <a:p>
          <a:r>
            <a:rPr lang="en-US" dirty="0"/>
            <a:t>IMPLEMENT</a:t>
          </a:r>
          <a:br>
            <a:rPr lang="en-US" dirty="0"/>
          </a:br>
          <a:r>
            <a:rPr lang="en-US" dirty="0" smtClean="0"/>
            <a:t>STRATEGIES</a:t>
          </a:r>
          <a:endParaRPr lang="en-US" dirty="0"/>
        </a:p>
      </dgm:t>
    </dgm:pt>
    <dgm:pt modelId="{1F45AE6A-E599-4F3F-80A5-EAFF85563335}" type="parTrans" cxnId="{B023CAAD-27E8-4CD1-BBA6-04467A6F0547}">
      <dgm:prSet/>
      <dgm:spPr/>
      <dgm:t>
        <a:bodyPr/>
        <a:lstStyle/>
        <a:p>
          <a:endParaRPr lang="en-US"/>
        </a:p>
      </dgm:t>
    </dgm:pt>
    <dgm:pt modelId="{8AD0DA0F-BB40-4531-86CD-F62E28A65D7C}" type="sibTrans" cxnId="{B023CAAD-27E8-4CD1-BBA6-04467A6F0547}">
      <dgm:prSet/>
      <dgm:spPr/>
      <dgm:t>
        <a:bodyPr/>
        <a:lstStyle/>
        <a:p>
          <a:endParaRPr lang="en-US"/>
        </a:p>
      </dgm:t>
    </dgm:pt>
    <dgm:pt modelId="{B7B16FFE-09CD-4E32-858D-4A01BC9B7808}">
      <dgm:prSet phldrT="[Text]"/>
      <dgm:spPr/>
      <dgm:t>
        <a:bodyPr/>
        <a:lstStyle/>
        <a:p>
          <a:r>
            <a:rPr lang="en-US"/>
            <a:t>DEVELOP</a:t>
          </a:r>
          <a:br>
            <a:rPr lang="en-US"/>
          </a:br>
          <a:r>
            <a:rPr lang="en-US"/>
            <a:t>ADAPTATION</a:t>
          </a:r>
          <a:br>
            <a:rPr lang="en-US"/>
          </a:br>
          <a:r>
            <a:rPr lang="en-US"/>
            <a:t>STRATEGIES</a:t>
          </a:r>
        </a:p>
      </dgm:t>
    </dgm:pt>
    <dgm:pt modelId="{1381DEBD-63C6-4024-8D61-53CE16582872}" type="parTrans" cxnId="{A2B7B32B-E1CB-47B8-8601-4B5D51195421}">
      <dgm:prSet/>
      <dgm:spPr/>
      <dgm:t>
        <a:bodyPr/>
        <a:lstStyle/>
        <a:p>
          <a:endParaRPr lang="en-US"/>
        </a:p>
      </dgm:t>
    </dgm:pt>
    <dgm:pt modelId="{90EB5794-9766-4AEC-AFD0-CC22F155A9A8}" type="sibTrans" cxnId="{A2B7B32B-E1CB-47B8-8601-4B5D51195421}">
      <dgm:prSet/>
      <dgm:spPr/>
      <dgm:t>
        <a:bodyPr/>
        <a:lstStyle/>
        <a:p>
          <a:endParaRPr lang="en-US"/>
        </a:p>
      </dgm:t>
    </dgm:pt>
    <dgm:pt modelId="{67A11F2C-C207-4EEC-ACDE-DB1E86D52A75}" type="pres">
      <dgm:prSet presAssocID="{D3162C70-4A2D-4F04-84E6-83403547820B}" presName="Name0" presStyleCnt="0">
        <dgm:presLayoutVars>
          <dgm:dir/>
          <dgm:animLvl val="lvl"/>
          <dgm:resizeHandles val="exact"/>
        </dgm:presLayoutVars>
      </dgm:prSet>
      <dgm:spPr/>
    </dgm:pt>
    <dgm:pt modelId="{6ECBAC59-5AF8-427E-B2AB-5FDB325EC4AD}" type="pres">
      <dgm:prSet presAssocID="{096D6A40-918B-4E1D-87D5-DBE4141C3F7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1F646-1D89-4954-8F85-9F5A284B04E2}" type="pres">
      <dgm:prSet presAssocID="{2D39BB4F-5566-461A-92CB-92901704F7D0}" presName="parTxOnlySpace" presStyleCnt="0"/>
      <dgm:spPr/>
    </dgm:pt>
    <dgm:pt modelId="{54E89B36-1850-4A1C-9FB9-25C43E503107}" type="pres">
      <dgm:prSet presAssocID="{B7B16FFE-09CD-4E32-858D-4A01BC9B78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847BE-CEA3-448E-B75C-2164AFD99F83}" type="pres">
      <dgm:prSet presAssocID="{90EB5794-9766-4AEC-AFD0-CC22F155A9A8}" presName="parTxOnlySpace" presStyleCnt="0"/>
      <dgm:spPr/>
    </dgm:pt>
    <dgm:pt modelId="{D84BBBDF-EEDB-47A0-934E-22B25D3B73FD}" type="pres">
      <dgm:prSet presAssocID="{C077C8BB-A7B1-4C9C-B6C2-814B5125F99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C70456-F654-49CE-B9CE-0BD2555C3858}" srcId="{D3162C70-4A2D-4F04-84E6-83403547820B}" destId="{096D6A40-918B-4E1D-87D5-DBE4141C3F7F}" srcOrd="0" destOrd="0" parTransId="{6FEDB6F5-E200-46D3-8900-7CA446075E1A}" sibTransId="{2D39BB4F-5566-461A-92CB-92901704F7D0}"/>
    <dgm:cxn modelId="{B023CAAD-27E8-4CD1-BBA6-04467A6F0547}" srcId="{D3162C70-4A2D-4F04-84E6-83403547820B}" destId="{C077C8BB-A7B1-4C9C-B6C2-814B5125F99A}" srcOrd="2" destOrd="0" parTransId="{1F45AE6A-E599-4F3F-80A5-EAFF85563335}" sibTransId="{8AD0DA0F-BB40-4531-86CD-F62E28A65D7C}"/>
    <dgm:cxn modelId="{3A6D25A6-80C1-48D3-A551-29781843EC37}" type="presOf" srcId="{D3162C70-4A2D-4F04-84E6-83403547820B}" destId="{67A11F2C-C207-4EEC-ACDE-DB1E86D52A75}" srcOrd="0" destOrd="0" presId="urn:microsoft.com/office/officeart/2005/8/layout/chevron1"/>
    <dgm:cxn modelId="{F0E8CD37-197C-4BDE-A10F-0AC40DBBB63E}" type="presOf" srcId="{096D6A40-918B-4E1D-87D5-DBE4141C3F7F}" destId="{6ECBAC59-5AF8-427E-B2AB-5FDB325EC4AD}" srcOrd="0" destOrd="0" presId="urn:microsoft.com/office/officeart/2005/8/layout/chevron1"/>
    <dgm:cxn modelId="{85F7D985-9653-4012-A3CD-AB1E3756059F}" type="presOf" srcId="{C077C8BB-A7B1-4C9C-B6C2-814B5125F99A}" destId="{D84BBBDF-EEDB-47A0-934E-22B25D3B73FD}" srcOrd="0" destOrd="0" presId="urn:microsoft.com/office/officeart/2005/8/layout/chevron1"/>
    <dgm:cxn modelId="{725EF53C-5268-4C54-8622-5CB944B42948}" type="presOf" srcId="{B7B16FFE-09CD-4E32-858D-4A01BC9B7808}" destId="{54E89B36-1850-4A1C-9FB9-25C43E503107}" srcOrd="0" destOrd="0" presId="urn:microsoft.com/office/officeart/2005/8/layout/chevron1"/>
    <dgm:cxn modelId="{A2B7B32B-E1CB-47B8-8601-4B5D51195421}" srcId="{D3162C70-4A2D-4F04-84E6-83403547820B}" destId="{B7B16FFE-09CD-4E32-858D-4A01BC9B7808}" srcOrd="1" destOrd="0" parTransId="{1381DEBD-63C6-4024-8D61-53CE16582872}" sibTransId="{90EB5794-9766-4AEC-AFD0-CC22F155A9A8}"/>
    <dgm:cxn modelId="{C832E12E-1F49-4C9E-86AA-289F11DA392F}" type="presParOf" srcId="{67A11F2C-C207-4EEC-ACDE-DB1E86D52A75}" destId="{6ECBAC59-5AF8-427E-B2AB-5FDB325EC4AD}" srcOrd="0" destOrd="0" presId="urn:microsoft.com/office/officeart/2005/8/layout/chevron1"/>
    <dgm:cxn modelId="{4011E8D1-EB22-4F40-8C96-19AA650E501F}" type="presParOf" srcId="{67A11F2C-C207-4EEC-ACDE-DB1E86D52A75}" destId="{8A21F646-1D89-4954-8F85-9F5A284B04E2}" srcOrd="1" destOrd="0" presId="urn:microsoft.com/office/officeart/2005/8/layout/chevron1"/>
    <dgm:cxn modelId="{E77436F1-7C4D-4654-BC46-C4F916D6F017}" type="presParOf" srcId="{67A11F2C-C207-4EEC-ACDE-DB1E86D52A75}" destId="{54E89B36-1850-4A1C-9FB9-25C43E503107}" srcOrd="2" destOrd="0" presId="urn:microsoft.com/office/officeart/2005/8/layout/chevron1"/>
    <dgm:cxn modelId="{1184E0A6-5D93-42C8-81A4-04E7BE5CC67E}" type="presParOf" srcId="{67A11F2C-C207-4EEC-ACDE-DB1E86D52A75}" destId="{B08847BE-CEA3-448E-B75C-2164AFD99F83}" srcOrd="3" destOrd="0" presId="urn:microsoft.com/office/officeart/2005/8/layout/chevron1"/>
    <dgm:cxn modelId="{E93C56C1-E208-4153-B3F3-1325FD6DE60A}" type="presParOf" srcId="{67A11F2C-C207-4EEC-ACDE-DB1E86D52A75}" destId="{D84BBBDF-EEDB-47A0-934E-22B25D3B73F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57CC2-4ADE-4696-966A-79BE00D2762B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1AB5247-C018-4387-96D6-B281748EABB1}">
      <dgm:prSet phldrT="[Text]"/>
      <dgm:spPr/>
      <dgm:t>
        <a:bodyPr/>
        <a:lstStyle/>
        <a:p>
          <a:r>
            <a:rPr lang="en-US"/>
            <a:t>SCOPE</a:t>
          </a:r>
        </a:p>
      </dgm:t>
    </dgm:pt>
    <dgm:pt modelId="{9B7640D7-C5F9-43E3-80CB-3406E8047190}" type="parTrans" cxnId="{AF881586-A291-49FF-9676-0D8A4726A3DB}">
      <dgm:prSet/>
      <dgm:spPr/>
      <dgm:t>
        <a:bodyPr/>
        <a:lstStyle/>
        <a:p>
          <a:endParaRPr lang="en-US"/>
        </a:p>
      </dgm:t>
    </dgm:pt>
    <dgm:pt modelId="{90E4FB7F-2489-4F90-BC8A-DD6F2F5C8FB9}" type="sibTrans" cxnId="{AF881586-A291-49FF-9676-0D8A4726A3DB}">
      <dgm:prSet/>
      <dgm:spPr/>
      <dgm:t>
        <a:bodyPr/>
        <a:lstStyle/>
        <a:p>
          <a:endParaRPr lang="en-US"/>
        </a:p>
      </dgm:t>
    </dgm:pt>
    <dgm:pt modelId="{F3BF8FFF-360E-4A17-9EC7-918E41C80CB7}">
      <dgm:prSet phldrT="[Text]"/>
      <dgm:spPr/>
      <dgm:t>
        <a:bodyPr/>
        <a:lstStyle/>
        <a:p>
          <a:r>
            <a:rPr lang="en-US"/>
            <a:t>Identify Climate Change</a:t>
          </a:r>
          <a:br>
            <a:rPr lang="en-US"/>
          </a:br>
          <a:r>
            <a:rPr lang="en-US"/>
            <a:t>Exposures</a:t>
          </a:r>
        </a:p>
      </dgm:t>
    </dgm:pt>
    <dgm:pt modelId="{9B8CBD59-8042-401A-9706-137BFD47432A}" type="parTrans" cxnId="{40790C1B-D488-4CF1-B0EE-A3791FABCEF2}">
      <dgm:prSet/>
      <dgm:spPr/>
      <dgm:t>
        <a:bodyPr/>
        <a:lstStyle/>
        <a:p>
          <a:endParaRPr lang="en-US"/>
        </a:p>
      </dgm:t>
    </dgm:pt>
    <dgm:pt modelId="{4BE573E2-06F7-4833-829F-FB46A5B3378C}" type="sibTrans" cxnId="{40790C1B-D488-4CF1-B0EE-A3791FABCEF2}">
      <dgm:prSet/>
      <dgm:spPr/>
      <dgm:t>
        <a:bodyPr/>
        <a:lstStyle/>
        <a:p>
          <a:endParaRPr lang="en-US"/>
        </a:p>
      </dgm:t>
    </dgm:pt>
    <dgm:pt modelId="{364AFE43-9D8A-4C89-8F3C-8833A5980106}">
      <dgm:prSet phldrT="[Text]"/>
      <dgm:spPr/>
      <dgm:t>
        <a:bodyPr/>
        <a:lstStyle/>
        <a:p>
          <a:r>
            <a:rPr lang="en-US"/>
            <a:t>Describe</a:t>
          </a:r>
          <a:br>
            <a:rPr lang="en-US"/>
          </a:br>
          <a:r>
            <a:rPr lang="en-US"/>
            <a:t>Existing Conditions</a:t>
          </a:r>
        </a:p>
      </dgm:t>
    </dgm:pt>
    <dgm:pt modelId="{08B9484C-B2B0-4E01-A12B-BA1BFF0C3750}" type="parTrans" cxnId="{E578BC01-0762-4E1A-9037-2AF26AC3AF17}">
      <dgm:prSet/>
      <dgm:spPr/>
      <dgm:t>
        <a:bodyPr/>
        <a:lstStyle/>
        <a:p>
          <a:endParaRPr lang="en-US"/>
        </a:p>
      </dgm:t>
    </dgm:pt>
    <dgm:pt modelId="{A25F19BD-27D9-4019-8275-541D99D15CED}" type="sibTrans" cxnId="{E578BC01-0762-4E1A-9037-2AF26AC3AF17}">
      <dgm:prSet/>
      <dgm:spPr/>
      <dgm:t>
        <a:bodyPr/>
        <a:lstStyle/>
        <a:p>
          <a:endParaRPr lang="en-US"/>
        </a:p>
      </dgm:t>
    </dgm:pt>
    <dgm:pt modelId="{0B0BF1F4-A432-40A8-A5A3-B158D0CE08F7}">
      <dgm:prSet phldrT="[Text]"/>
      <dgm:spPr/>
      <dgm:t>
        <a:bodyPr/>
        <a:lstStyle/>
        <a:p>
          <a:r>
            <a:rPr lang="en-US"/>
            <a:t>Identify</a:t>
          </a:r>
          <a:br>
            <a:rPr lang="en-US"/>
          </a:br>
          <a:r>
            <a:rPr lang="en-US"/>
            <a:t>Vulnerabilities</a:t>
          </a:r>
        </a:p>
      </dgm:t>
    </dgm:pt>
    <dgm:pt modelId="{17E556E9-65EA-4355-80FF-5A82A40F9CA7}" type="parTrans" cxnId="{C89EED33-D35B-4FD4-A046-87CE3A75E5F0}">
      <dgm:prSet/>
      <dgm:spPr/>
      <dgm:t>
        <a:bodyPr/>
        <a:lstStyle/>
        <a:p>
          <a:endParaRPr lang="en-US"/>
        </a:p>
      </dgm:t>
    </dgm:pt>
    <dgm:pt modelId="{5FB82482-1412-40CB-A152-1166389DBA98}" type="sibTrans" cxnId="{C89EED33-D35B-4FD4-A046-87CE3A75E5F0}">
      <dgm:prSet/>
      <dgm:spPr/>
      <dgm:t>
        <a:bodyPr/>
        <a:lstStyle/>
        <a:p>
          <a:endParaRPr lang="en-US"/>
        </a:p>
      </dgm:t>
    </dgm:pt>
    <dgm:pt modelId="{C05E7035-531E-4E3D-AABA-4F856A32E781}">
      <dgm:prSet phldrT="[Text]"/>
      <dgm:spPr/>
      <dgm:t>
        <a:bodyPr/>
        <a:lstStyle/>
        <a:p>
          <a:r>
            <a:rPr lang="en-US"/>
            <a:t>Identify</a:t>
          </a:r>
          <a:br>
            <a:rPr lang="en-US"/>
          </a:br>
          <a:r>
            <a:rPr lang="en-US"/>
            <a:t>Assets at Risk</a:t>
          </a:r>
        </a:p>
      </dgm:t>
    </dgm:pt>
    <dgm:pt modelId="{D7B6F3A6-628D-4025-9235-1308B6B3711A}" type="parTrans" cxnId="{FE8B1D11-067B-465C-A930-34638DA51F68}">
      <dgm:prSet/>
      <dgm:spPr/>
      <dgm:t>
        <a:bodyPr/>
        <a:lstStyle/>
        <a:p>
          <a:endParaRPr lang="en-US"/>
        </a:p>
      </dgm:t>
    </dgm:pt>
    <dgm:pt modelId="{E7F21131-E307-447C-AFDE-044AB35A780A}" type="sibTrans" cxnId="{FE8B1D11-067B-465C-A930-34638DA51F68}">
      <dgm:prSet/>
      <dgm:spPr/>
      <dgm:t>
        <a:bodyPr/>
        <a:lstStyle/>
        <a:p>
          <a:endParaRPr lang="en-US"/>
        </a:p>
      </dgm:t>
    </dgm:pt>
    <dgm:pt modelId="{2A00455D-4B68-4298-AE8A-51662A663610}">
      <dgm:prSet phldrT="[Text]"/>
      <dgm:spPr/>
      <dgm:t>
        <a:bodyPr/>
        <a:lstStyle/>
        <a:p>
          <a:r>
            <a:rPr lang="en-US"/>
            <a:t>Analyze</a:t>
          </a:r>
          <a:br>
            <a:rPr lang="en-US"/>
          </a:br>
          <a:r>
            <a:rPr lang="en-US"/>
            <a:t>Risks/Impacts</a:t>
          </a:r>
        </a:p>
      </dgm:t>
    </dgm:pt>
    <dgm:pt modelId="{FABF8360-F291-4754-BD9C-27CD374C9044}" type="parTrans" cxnId="{C9E1E48A-FA2C-4202-BEB1-37EC00BE0E57}">
      <dgm:prSet/>
      <dgm:spPr/>
      <dgm:t>
        <a:bodyPr/>
        <a:lstStyle/>
        <a:p>
          <a:endParaRPr lang="en-US"/>
        </a:p>
      </dgm:t>
    </dgm:pt>
    <dgm:pt modelId="{3BFA5F66-2BC9-47A7-9B57-27D0C9B8C2C4}" type="sibTrans" cxnId="{C9E1E48A-FA2C-4202-BEB1-37EC00BE0E57}">
      <dgm:prSet/>
      <dgm:spPr/>
      <dgm:t>
        <a:bodyPr/>
        <a:lstStyle/>
        <a:p>
          <a:endParaRPr lang="en-US"/>
        </a:p>
      </dgm:t>
    </dgm:pt>
    <dgm:pt modelId="{194EED8E-FEE3-4E2A-8BF0-C5B2DE88CAF7}">
      <dgm:prSet phldrT="[Text]"/>
      <dgm:spPr/>
      <dgm:t>
        <a:bodyPr/>
        <a:lstStyle/>
        <a:p>
          <a:r>
            <a:rPr lang="en-US"/>
            <a:t>Evaluate</a:t>
          </a:r>
          <a:br>
            <a:rPr lang="en-US"/>
          </a:br>
          <a:r>
            <a:rPr lang="en-US"/>
            <a:t>Adaptive Capacity</a:t>
          </a:r>
        </a:p>
      </dgm:t>
    </dgm:pt>
    <dgm:pt modelId="{E872EF13-0255-42D5-918C-A65A077853F9}" type="parTrans" cxnId="{7F9EE84E-3D3F-4E8F-9CC4-62C72D6E5E1A}">
      <dgm:prSet/>
      <dgm:spPr/>
      <dgm:t>
        <a:bodyPr/>
        <a:lstStyle/>
        <a:p>
          <a:endParaRPr lang="en-US"/>
        </a:p>
      </dgm:t>
    </dgm:pt>
    <dgm:pt modelId="{B8B6969A-18F6-483E-AF0B-1D1E8D8720C0}" type="sibTrans" cxnId="{7F9EE84E-3D3F-4E8F-9CC4-62C72D6E5E1A}">
      <dgm:prSet/>
      <dgm:spPr/>
      <dgm:t>
        <a:bodyPr/>
        <a:lstStyle/>
        <a:p>
          <a:endParaRPr lang="en-US"/>
        </a:p>
      </dgm:t>
    </dgm:pt>
    <dgm:pt modelId="{1A0A7B56-39D2-4A29-A8F1-375A5BD47EE1}">
      <dgm:prSet phldrT="[Text]"/>
      <dgm:spPr/>
      <dgm:t>
        <a:bodyPr/>
        <a:lstStyle/>
        <a:p>
          <a:r>
            <a:rPr lang="en-US"/>
            <a:t>PLAN</a:t>
          </a:r>
        </a:p>
      </dgm:t>
    </dgm:pt>
    <dgm:pt modelId="{8CEA1D6B-A0C4-4D75-914C-C94620FF9E83}" type="parTrans" cxnId="{1AF40F82-C518-4188-8F64-2C375D7B8DE4}">
      <dgm:prSet/>
      <dgm:spPr/>
      <dgm:t>
        <a:bodyPr/>
        <a:lstStyle/>
        <a:p>
          <a:endParaRPr lang="en-US"/>
        </a:p>
      </dgm:t>
    </dgm:pt>
    <dgm:pt modelId="{C96C6788-E60F-49E8-A7A0-D9906DA95CC2}" type="sibTrans" cxnId="{1AF40F82-C518-4188-8F64-2C375D7B8DE4}">
      <dgm:prSet/>
      <dgm:spPr/>
      <dgm:t>
        <a:bodyPr/>
        <a:lstStyle/>
        <a:p>
          <a:endParaRPr lang="en-US"/>
        </a:p>
      </dgm:t>
    </dgm:pt>
    <dgm:pt modelId="{394D0F02-DA56-4165-B0D0-59DC4144168C}">
      <dgm:prSet phldrT="[Text]"/>
      <dgm:spPr/>
      <dgm:t>
        <a:bodyPr/>
        <a:lstStyle/>
        <a:p>
          <a:r>
            <a:rPr lang="en-US"/>
            <a:t>Prioritize</a:t>
          </a:r>
          <a:br>
            <a:rPr lang="en-US"/>
          </a:br>
          <a:r>
            <a:rPr lang="en-US"/>
            <a:t>Adaptation Needs</a:t>
          </a:r>
        </a:p>
      </dgm:t>
    </dgm:pt>
    <dgm:pt modelId="{0A96EE6D-F02F-4152-B7C9-78F06DAB86D0}" type="parTrans" cxnId="{82410AC2-0762-4D42-8C59-3A8CD6BB8538}">
      <dgm:prSet/>
      <dgm:spPr/>
      <dgm:t>
        <a:bodyPr/>
        <a:lstStyle/>
        <a:p>
          <a:endParaRPr lang="en-US"/>
        </a:p>
      </dgm:t>
    </dgm:pt>
    <dgm:pt modelId="{54E45DAB-FD7C-432E-BCE7-59CC475027E4}" type="sibTrans" cxnId="{82410AC2-0762-4D42-8C59-3A8CD6BB8538}">
      <dgm:prSet/>
      <dgm:spPr/>
      <dgm:t>
        <a:bodyPr/>
        <a:lstStyle/>
        <a:p>
          <a:endParaRPr lang="en-US"/>
        </a:p>
      </dgm:t>
    </dgm:pt>
    <dgm:pt modelId="{12D27D75-BAFA-4E39-B47F-A5C19457F69F}">
      <dgm:prSet phldrT="[Text]"/>
      <dgm:spPr/>
      <dgm:t>
        <a:bodyPr/>
        <a:lstStyle/>
        <a:p>
          <a:r>
            <a:rPr lang="en-US"/>
            <a:t>Identify Adaptation Strategies</a:t>
          </a:r>
        </a:p>
      </dgm:t>
    </dgm:pt>
    <dgm:pt modelId="{7D53BB64-463B-41FE-A699-FA82C8A9AD47}" type="parTrans" cxnId="{2BEFFB86-A2B3-490B-B995-180BE8C1467F}">
      <dgm:prSet/>
      <dgm:spPr/>
      <dgm:t>
        <a:bodyPr/>
        <a:lstStyle/>
        <a:p>
          <a:endParaRPr lang="en-US"/>
        </a:p>
      </dgm:t>
    </dgm:pt>
    <dgm:pt modelId="{51BAFF4F-7EF8-4EC6-ABF4-18A0AEF65283}" type="sibTrans" cxnId="{2BEFFB86-A2B3-490B-B995-180BE8C1467F}">
      <dgm:prSet/>
      <dgm:spPr/>
      <dgm:t>
        <a:bodyPr/>
        <a:lstStyle/>
        <a:p>
          <a:endParaRPr lang="en-US"/>
        </a:p>
      </dgm:t>
    </dgm:pt>
    <dgm:pt modelId="{B3025B48-3CBE-4B85-8685-2D4512076795}">
      <dgm:prSet phldrT="[Text]"/>
      <dgm:spPr/>
      <dgm:t>
        <a:bodyPr/>
        <a:lstStyle/>
        <a:p>
          <a:r>
            <a:rPr lang="en-US"/>
            <a:t>Prioritize Adaptation Strategies</a:t>
          </a:r>
        </a:p>
      </dgm:t>
    </dgm:pt>
    <dgm:pt modelId="{BF5BFD46-5CA3-40D0-8B94-B2F5FC9B39A8}" type="parTrans" cxnId="{0E5E7B17-6CBC-4568-A747-6B64F083D767}">
      <dgm:prSet/>
      <dgm:spPr/>
      <dgm:t>
        <a:bodyPr/>
        <a:lstStyle/>
        <a:p>
          <a:endParaRPr lang="en-US"/>
        </a:p>
      </dgm:t>
    </dgm:pt>
    <dgm:pt modelId="{758895CA-EE33-42D8-B44E-B16890F5A6FE}" type="sibTrans" cxnId="{0E5E7B17-6CBC-4568-A747-6B64F083D767}">
      <dgm:prSet/>
      <dgm:spPr/>
      <dgm:t>
        <a:bodyPr/>
        <a:lstStyle/>
        <a:p>
          <a:endParaRPr lang="en-US"/>
        </a:p>
      </dgm:t>
    </dgm:pt>
    <dgm:pt modelId="{2E2CB053-6E6D-4F4A-8406-ECAF00462126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smtClean="0"/>
            <a:t>Integrate Adaptation</a:t>
          </a:r>
          <a:r>
            <a:rPr lang="en-US" dirty="0"/>
            <a:t/>
          </a:r>
          <a:br>
            <a:rPr lang="en-US" dirty="0"/>
          </a:br>
          <a:r>
            <a:rPr lang="en-US" dirty="0"/>
            <a:t>Strategies &amp;</a:t>
          </a:r>
          <a:br>
            <a:rPr lang="en-US" dirty="0"/>
          </a:br>
          <a:r>
            <a:rPr lang="en-US" dirty="0"/>
            <a:t>LCP/HMP</a:t>
          </a:r>
        </a:p>
      </dgm:t>
    </dgm:pt>
    <dgm:pt modelId="{F34B70B0-AF2E-4D6C-B99D-AB128E429835}" type="parTrans" cxnId="{CCEB857A-CB51-42C3-9592-5F1E6EFA6518}">
      <dgm:prSet/>
      <dgm:spPr/>
      <dgm:t>
        <a:bodyPr/>
        <a:lstStyle/>
        <a:p>
          <a:endParaRPr lang="en-US"/>
        </a:p>
      </dgm:t>
    </dgm:pt>
    <dgm:pt modelId="{AD076BF7-808A-48AF-89A5-13F9CD852C5F}" type="sibTrans" cxnId="{CCEB857A-CB51-42C3-9592-5F1E6EFA6518}">
      <dgm:prSet/>
      <dgm:spPr/>
      <dgm:t>
        <a:bodyPr/>
        <a:lstStyle/>
        <a:p>
          <a:endParaRPr lang="en-US"/>
        </a:p>
      </dgm:t>
    </dgm:pt>
    <dgm:pt modelId="{7CCF08AE-0E6D-4BAB-8350-7A26AF3AE987}">
      <dgm:prSet phldrT="[Text]"/>
      <dgm:spPr/>
      <dgm:t>
        <a:bodyPr/>
        <a:lstStyle/>
        <a:p>
          <a:r>
            <a:rPr lang="en-US"/>
            <a:t>ASSESS</a:t>
          </a:r>
        </a:p>
      </dgm:t>
    </dgm:pt>
    <dgm:pt modelId="{8E741AC7-E30F-482B-B082-F6CCD8B151BC}" type="sibTrans" cxnId="{DFAA7AE9-C0ED-4E50-841C-B4B8D8A8F878}">
      <dgm:prSet/>
      <dgm:spPr/>
      <dgm:t>
        <a:bodyPr/>
        <a:lstStyle/>
        <a:p>
          <a:endParaRPr lang="en-US"/>
        </a:p>
      </dgm:t>
    </dgm:pt>
    <dgm:pt modelId="{3606A091-22B9-441B-BA66-ED392B2985DE}" type="parTrans" cxnId="{DFAA7AE9-C0ED-4E50-841C-B4B8D8A8F878}">
      <dgm:prSet/>
      <dgm:spPr/>
      <dgm:t>
        <a:bodyPr/>
        <a:lstStyle/>
        <a:p>
          <a:endParaRPr lang="en-US"/>
        </a:p>
      </dgm:t>
    </dgm:pt>
    <dgm:pt modelId="{9D9DDEC3-5F45-45DD-AEFA-5909B2F4C913}">
      <dgm:prSet phldrT="[Text]"/>
      <dgm:spPr/>
      <dgm:t>
        <a:bodyPr/>
        <a:lstStyle/>
        <a:p>
          <a:r>
            <a:rPr lang="en-US"/>
            <a:t>Identify Impacts</a:t>
          </a:r>
        </a:p>
      </dgm:t>
    </dgm:pt>
    <dgm:pt modelId="{0B8C7AD1-49DA-4ECF-AFDC-4C65F7BDC8EA}" type="parTrans" cxnId="{06A2C297-E37C-42EA-AD19-BC04CE4DF1B6}">
      <dgm:prSet/>
      <dgm:spPr/>
      <dgm:t>
        <a:bodyPr/>
        <a:lstStyle/>
        <a:p>
          <a:endParaRPr lang="en-US"/>
        </a:p>
      </dgm:t>
    </dgm:pt>
    <dgm:pt modelId="{EF5DD47E-B5CD-4BFF-B596-D9BEC5468A29}" type="sibTrans" cxnId="{06A2C297-E37C-42EA-AD19-BC04CE4DF1B6}">
      <dgm:prSet/>
      <dgm:spPr/>
      <dgm:t>
        <a:bodyPr/>
        <a:lstStyle/>
        <a:p>
          <a:endParaRPr lang="en-US"/>
        </a:p>
      </dgm:t>
    </dgm:pt>
    <dgm:pt modelId="{A38D50F2-115D-4263-A071-08994DCC987B}">
      <dgm:prSet phldrT="[Text]"/>
      <dgm:spPr/>
      <dgm:t>
        <a:bodyPr/>
        <a:lstStyle/>
        <a:p>
          <a:r>
            <a:rPr lang="en-US"/>
            <a:t>Adopt Adaptation Planning Process</a:t>
          </a:r>
        </a:p>
      </dgm:t>
    </dgm:pt>
    <dgm:pt modelId="{01A85C29-112E-4DEB-9735-628ABD7A1E90}" type="parTrans" cxnId="{B679AFE8-9514-47A5-8368-01F2962C3863}">
      <dgm:prSet/>
      <dgm:spPr/>
      <dgm:t>
        <a:bodyPr/>
        <a:lstStyle/>
        <a:p>
          <a:endParaRPr lang="en-US"/>
        </a:p>
      </dgm:t>
    </dgm:pt>
    <dgm:pt modelId="{D341112E-2CE5-48D3-A50E-C29150DEE657}" type="sibTrans" cxnId="{B679AFE8-9514-47A5-8368-01F2962C3863}">
      <dgm:prSet/>
      <dgm:spPr/>
      <dgm:t>
        <a:bodyPr/>
        <a:lstStyle/>
        <a:p>
          <a:endParaRPr lang="en-US"/>
        </a:p>
      </dgm:t>
    </dgm:pt>
    <dgm:pt modelId="{A95B8562-F78D-43CB-93BB-7E6D0FBF8045}">
      <dgm:prSet phldrT="[Text]"/>
      <dgm:spPr/>
      <dgm:t>
        <a:bodyPr/>
        <a:lstStyle/>
        <a:p>
          <a:r>
            <a:rPr lang="en-US"/>
            <a:t>Assemble</a:t>
          </a:r>
          <a:br>
            <a:rPr lang="en-US"/>
          </a:br>
          <a:r>
            <a:rPr lang="en-US"/>
            <a:t>Planning Group</a:t>
          </a:r>
        </a:p>
      </dgm:t>
    </dgm:pt>
    <dgm:pt modelId="{E3031FC1-8B5D-4D09-93AD-2342FEDCD434}" type="parTrans" cxnId="{B03A3CBD-E6A8-4F06-AF9C-773BC387BE0D}">
      <dgm:prSet/>
      <dgm:spPr/>
      <dgm:t>
        <a:bodyPr/>
        <a:lstStyle/>
        <a:p>
          <a:endParaRPr lang="en-US"/>
        </a:p>
      </dgm:t>
    </dgm:pt>
    <dgm:pt modelId="{95445EF8-632A-4B34-9D38-007D995ED5DE}" type="sibTrans" cxnId="{B03A3CBD-E6A8-4F06-AF9C-773BC387BE0D}">
      <dgm:prSet/>
      <dgm:spPr/>
      <dgm:t>
        <a:bodyPr/>
        <a:lstStyle/>
        <a:p>
          <a:endParaRPr lang="en-US"/>
        </a:p>
      </dgm:t>
    </dgm:pt>
    <dgm:pt modelId="{6CBDEBD4-FBCC-4D19-AB92-C206EC098710}" type="pres">
      <dgm:prSet presAssocID="{EFA57CC2-4ADE-4696-966A-79BE00D276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0D113D-8D82-4DF6-8811-BE471B7B30CB}" type="pres">
      <dgm:prSet presAssocID="{31AB5247-C018-4387-96D6-B281748EABB1}" presName="root" presStyleCnt="0"/>
      <dgm:spPr/>
      <dgm:t>
        <a:bodyPr/>
        <a:lstStyle/>
        <a:p>
          <a:endParaRPr lang="en-US"/>
        </a:p>
      </dgm:t>
    </dgm:pt>
    <dgm:pt modelId="{90D3ED3D-8F73-4F1F-9F8C-063DF5140489}" type="pres">
      <dgm:prSet presAssocID="{31AB5247-C018-4387-96D6-B281748EABB1}" presName="rootComposite" presStyleCnt="0"/>
      <dgm:spPr/>
      <dgm:t>
        <a:bodyPr/>
        <a:lstStyle/>
        <a:p>
          <a:endParaRPr lang="en-US"/>
        </a:p>
      </dgm:t>
    </dgm:pt>
    <dgm:pt modelId="{CC9CFE10-6913-4F8F-8A49-0406076911B7}" type="pres">
      <dgm:prSet presAssocID="{31AB5247-C018-4387-96D6-B281748EABB1}" presName="rootText" presStyleLbl="node1" presStyleIdx="0" presStyleCnt="3"/>
      <dgm:spPr/>
      <dgm:t>
        <a:bodyPr/>
        <a:lstStyle/>
        <a:p>
          <a:endParaRPr lang="en-US"/>
        </a:p>
      </dgm:t>
    </dgm:pt>
    <dgm:pt modelId="{FF6108C2-C1A1-4658-84CF-AC738B3C6FCB}" type="pres">
      <dgm:prSet presAssocID="{31AB5247-C018-4387-96D6-B281748EABB1}" presName="rootConnector" presStyleLbl="node1" presStyleIdx="0" presStyleCnt="3"/>
      <dgm:spPr/>
      <dgm:t>
        <a:bodyPr/>
        <a:lstStyle/>
        <a:p>
          <a:endParaRPr lang="en-US"/>
        </a:p>
      </dgm:t>
    </dgm:pt>
    <dgm:pt modelId="{119E3578-DC07-4227-A678-C184CDE9E96D}" type="pres">
      <dgm:prSet presAssocID="{31AB5247-C018-4387-96D6-B281748EABB1}" presName="childShape" presStyleCnt="0"/>
      <dgm:spPr/>
      <dgm:t>
        <a:bodyPr/>
        <a:lstStyle/>
        <a:p>
          <a:endParaRPr lang="en-US"/>
        </a:p>
      </dgm:t>
    </dgm:pt>
    <dgm:pt modelId="{84203973-D13B-42DE-91D0-5EE56C70C814}" type="pres">
      <dgm:prSet presAssocID="{E3031FC1-8B5D-4D09-93AD-2342FEDCD434}" presName="Name13" presStyleLbl="parChTrans1D2" presStyleIdx="0" presStyleCnt="13"/>
      <dgm:spPr/>
      <dgm:t>
        <a:bodyPr/>
        <a:lstStyle/>
        <a:p>
          <a:endParaRPr lang="en-US"/>
        </a:p>
      </dgm:t>
    </dgm:pt>
    <dgm:pt modelId="{99DB0E4B-9923-46F9-A302-456B5C819DF0}" type="pres">
      <dgm:prSet presAssocID="{A95B8562-F78D-43CB-93BB-7E6D0FBF8045}" presName="childText" presStyleLbl="bgAcc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35B37-B638-4DC7-9587-6DAE3ECA04A7}" type="pres">
      <dgm:prSet presAssocID="{9B8CBD59-8042-401A-9706-137BFD47432A}" presName="Name13" presStyleLbl="parChTrans1D2" presStyleIdx="1" presStyleCnt="13"/>
      <dgm:spPr/>
      <dgm:t>
        <a:bodyPr/>
        <a:lstStyle/>
        <a:p>
          <a:endParaRPr lang="en-US"/>
        </a:p>
      </dgm:t>
    </dgm:pt>
    <dgm:pt modelId="{FDEC839B-0A87-4C97-83FD-7FD029B3A7BC}" type="pres">
      <dgm:prSet presAssocID="{F3BF8FFF-360E-4A17-9EC7-918E41C80CB7}" presName="childText" presStyleLbl="bgAcc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35A30-E9C2-4553-9B37-DD0B9B0CEF61}" type="pres">
      <dgm:prSet presAssocID="{01A85C29-112E-4DEB-9735-628ABD7A1E90}" presName="Name13" presStyleLbl="parChTrans1D2" presStyleIdx="2" presStyleCnt="13"/>
      <dgm:spPr/>
      <dgm:t>
        <a:bodyPr/>
        <a:lstStyle/>
        <a:p>
          <a:endParaRPr lang="en-US"/>
        </a:p>
      </dgm:t>
    </dgm:pt>
    <dgm:pt modelId="{8F14F440-99BD-4152-81F8-E22099BA5883}" type="pres">
      <dgm:prSet presAssocID="{A38D50F2-115D-4263-A071-08994DCC987B}" presName="childText" presStyleLbl="bgAcc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823A5-76C4-4A99-AADA-EAE951782455}" type="pres">
      <dgm:prSet presAssocID="{7CCF08AE-0E6D-4BAB-8350-7A26AF3AE987}" presName="root" presStyleCnt="0"/>
      <dgm:spPr/>
      <dgm:t>
        <a:bodyPr/>
        <a:lstStyle/>
        <a:p>
          <a:endParaRPr lang="en-US"/>
        </a:p>
      </dgm:t>
    </dgm:pt>
    <dgm:pt modelId="{62551C42-969E-486C-9051-BA0639BAAF4C}" type="pres">
      <dgm:prSet presAssocID="{7CCF08AE-0E6D-4BAB-8350-7A26AF3AE987}" presName="rootComposite" presStyleCnt="0"/>
      <dgm:spPr/>
      <dgm:t>
        <a:bodyPr/>
        <a:lstStyle/>
        <a:p>
          <a:endParaRPr lang="en-US"/>
        </a:p>
      </dgm:t>
    </dgm:pt>
    <dgm:pt modelId="{9F241E0C-7297-4E95-A5DF-2D4141354BD9}" type="pres">
      <dgm:prSet presAssocID="{7CCF08AE-0E6D-4BAB-8350-7A26AF3AE987}" presName="rootText" presStyleLbl="node1" presStyleIdx="1" presStyleCnt="3"/>
      <dgm:spPr/>
      <dgm:t>
        <a:bodyPr/>
        <a:lstStyle/>
        <a:p>
          <a:endParaRPr lang="en-US"/>
        </a:p>
      </dgm:t>
    </dgm:pt>
    <dgm:pt modelId="{D3DC94A2-DB3D-478C-91F3-106171FEACF7}" type="pres">
      <dgm:prSet presAssocID="{7CCF08AE-0E6D-4BAB-8350-7A26AF3AE987}" presName="rootConnector" presStyleLbl="node1" presStyleIdx="1" presStyleCnt="3"/>
      <dgm:spPr/>
      <dgm:t>
        <a:bodyPr/>
        <a:lstStyle/>
        <a:p>
          <a:endParaRPr lang="en-US"/>
        </a:p>
      </dgm:t>
    </dgm:pt>
    <dgm:pt modelId="{16CE2CDB-A4F7-4535-A7DA-E4BF86A67A56}" type="pres">
      <dgm:prSet presAssocID="{7CCF08AE-0E6D-4BAB-8350-7A26AF3AE987}" presName="childShape" presStyleCnt="0"/>
      <dgm:spPr/>
      <dgm:t>
        <a:bodyPr/>
        <a:lstStyle/>
        <a:p>
          <a:endParaRPr lang="en-US"/>
        </a:p>
      </dgm:t>
    </dgm:pt>
    <dgm:pt modelId="{41537F17-6488-4268-9EF6-4C6040330AE8}" type="pres">
      <dgm:prSet presAssocID="{08B9484C-B2B0-4E01-A12B-BA1BFF0C3750}" presName="Name13" presStyleLbl="parChTrans1D2" presStyleIdx="3" presStyleCnt="13"/>
      <dgm:spPr/>
      <dgm:t>
        <a:bodyPr/>
        <a:lstStyle/>
        <a:p>
          <a:endParaRPr lang="en-US"/>
        </a:p>
      </dgm:t>
    </dgm:pt>
    <dgm:pt modelId="{7C155C03-29E5-4429-A702-7418B95DC858}" type="pres">
      <dgm:prSet presAssocID="{364AFE43-9D8A-4C89-8F3C-8833A5980106}" presName="childText" presStyleLbl="bgAcc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03A15-0D3B-4BDA-B64B-6CDF87CF8E4D}" type="pres">
      <dgm:prSet presAssocID="{0B8C7AD1-49DA-4ECF-AFDC-4C65F7BDC8EA}" presName="Name13" presStyleLbl="parChTrans1D2" presStyleIdx="4" presStyleCnt="13"/>
      <dgm:spPr/>
      <dgm:t>
        <a:bodyPr/>
        <a:lstStyle/>
        <a:p>
          <a:endParaRPr lang="en-US"/>
        </a:p>
      </dgm:t>
    </dgm:pt>
    <dgm:pt modelId="{04A05C49-369A-4850-93D6-54800B30CBAE}" type="pres">
      <dgm:prSet presAssocID="{9D9DDEC3-5F45-45DD-AEFA-5909B2F4C913}" presName="childText" presStyleLbl="bgAcc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79D24-7085-49F2-A13F-92180ACAFE54}" type="pres">
      <dgm:prSet presAssocID="{17E556E9-65EA-4355-80FF-5A82A40F9CA7}" presName="Name13" presStyleLbl="parChTrans1D2" presStyleIdx="5" presStyleCnt="13"/>
      <dgm:spPr/>
      <dgm:t>
        <a:bodyPr/>
        <a:lstStyle/>
        <a:p>
          <a:endParaRPr lang="en-US"/>
        </a:p>
      </dgm:t>
    </dgm:pt>
    <dgm:pt modelId="{CEFEDC0D-B27A-4E49-BDEE-887C8DB6CE45}" type="pres">
      <dgm:prSet presAssocID="{0B0BF1F4-A432-40A8-A5A3-B158D0CE08F7}" presName="childText" presStyleLbl="bgAcc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242BB-21B6-4E9A-A0F2-DB5A336171DB}" type="pres">
      <dgm:prSet presAssocID="{D7B6F3A6-628D-4025-9235-1308B6B3711A}" presName="Name13" presStyleLbl="parChTrans1D2" presStyleIdx="6" presStyleCnt="13"/>
      <dgm:spPr/>
      <dgm:t>
        <a:bodyPr/>
        <a:lstStyle/>
        <a:p>
          <a:endParaRPr lang="en-US"/>
        </a:p>
      </dgm:t>
    </dgm:pt>
    <dgm:pt modelId="{1337669E-2189-466E-BCFB-0958EE3543FF}" type="pres">
      <dgm:prSet presAssocID="{C05E7035-531E-4E3D-AABA-4F856A32E781}" presName="childText" presStyleLbl="bgAcc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8EA5F-4FA4-4B82-B559-AA19059E5FAF}" type="pres">
      <dgm:prSet presAssocID="{FABF8360-F291-4754-BD9C-27CD374C9044}" presName="Name13" presStyleLbl="parChTrans1D2" presStyleIdx="7" presStyleCnt="13"/>
      <dgm:spPr/>
      <dgm:t>
        <a:bodyPr/>
        <a:lstStyle/>
        <a:p>
          <a:endParaRPr lang="en-US"/>
        </a:p>
      </dgm:t>
    </dgm:pt>
    <dgm:pt modelId="{1434FF54-E74F-4712-B001-8C08A386AF8A}" type="pres">
      <dgm:prSet presAssocID="{2A00455D-4B68-4298-AE8A-51662A663610}" presName="childText" presStyleLbl="bgAcc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374E0-E2B0-4348-8A43-32376C384A02}" type="pres">
      <dgm:prSet presAssocID="{E872EF13-0255-42D5-918C-A65A077853F9}" presName="Name13" presStyleLbl="parChTrans1D2" presStyleIdx="8" presStyleCnt="13"/>
      <dgm:spPr/>
      <dgm:t>
        <a:bodyPr/>
        <a:lstStyle/>
        <a:p>
          <a:endParaRPr lang="en-US"/>
        </a:p>
      </dgm:t>
    </dgm:pt>
    <dgm:pt modelId="{B2B93055-409B-4D56-B68E-0F164974A6AA}" type="pres">
      <dgm:prSet presAssocID="{194EED8E-FEE3-4E2A-8BF0-C5B2DE88CAF7}" presName="childText" presStyleLbl="bgAcc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B45AD-931E-4EF5-A5D5-7ADDFF486DFC}" type="pres">
      <dgm:prSet presAssocID="{1A0A7B56-39D2-4A29-A8F1-375A5BD47EE1}" presName="root" presStyleCnt="0"/>
      <dgm:spPr/>
      <dgm:t>
        <a:bodyPr/>
        <a:lstStyle/>
        <a:p>
          <a:endParaRPr lang="en-US"/>
        </a:p>
      </dgm:t>
    </dgm:pt>
    <dgm:pt modelId="{905EAFFB-E78D-4EAC-8E44-63570765777E}" type="pres">
      <dgm:prSet presAssocID="{1A0A7B56-39D2-4A29-A8F1-375A5BD47EE1}" presName="rootComposite" presStyleCnt="0"/>
      <dgm:spPr/>
      <dgm:t>
        <a:bodyPr/>
        <a:lstStyle/>
        <a:p>
          <a:endParaRPr lang="en-US"/>
        </a:p>
      </dgm:t>
    </dgm:pt>
    <dgm:pt modelId="{D903201A-6E31-430F-9D29-666AA73C5FC7}" type="pres">
      <dgm:prSet presAssocID="{1A0A7B56-39D2-4A29-A8F1-375A5BD47EE1}" presName="rootText" presStyleLbl="node1" presStyleIdx="2" presStyleCnt="3"/>
      <dgm:spPr/>
      <dgm:t>
        <a:bodyPr/>
        <a:lstStyle/>
        <a:p>
          <a:endParaRPr lang="en-US"/>
        </a:p>
      </dgm:t>
    </dgm:pt>
    <dgm:pt modelId="{B7D134B3-1957-4081-ACB1-6F102E7461F9}" type="pres">
      <dgm:prSet presAssocID="{1A0A7B56-39D2-4A29-A8F1-375A5BD47EE1}" presName="rootConnector" presStyleLbl="node1" presStyleIdx="2" presStyleCnt="3"/>
      <dgm:spPr/>
      <dgm:t>
        <a:bodyPr/>
        <a:lstStyle/>
        <a:p>
          <a:endParaRPr lang="en-US"/>
        </a:p>
      </dgm:t>
    </dgm:pt>
    <dgm:pt modelId="{2C1EF168-A3D2-413D-A584-C75C5372A57F}" type="pres">
      <dgm:prSet presAssocID="{1A0A7B56-39D2-4A29-A8F1-375A5BD47EE1}" presName="childShape" presStyleCnt="0"/>
      <dgm:spPr/>
      <dgm:t>
        <a:bodyPr/>
        <a:lstStyle/>
        <a:p>
          <a:endParaRPr lang="en-US"/>
        </a:p>
      </dgm:t>
    </dgm:pt>
    <dgm:pt modelId="{66945D96-7290-4065-96E8-F8AAED54E719}" type="pres">
      <dgm:prSet presAssocID="{0A96EE6D-F02F-4152-B7C9-78F06DAB86D0}" presName="Name13" presStyleLbl="parChTrans1D2" presStyleIdx="9" presStyleCnt="13"/>
      <dgm:spPr/>
      <dgm:t>
        <a:bodyPr/>
        <a:lstStyle/>
        <a:p>
          <a:endParaRPr lang="en-US"/>
        </a:p>
      </dgm:t>
    </dgm:pt>
    <dgm:pt modelId="{C563FABA-792B-4297-B292-31C070290493}" type="pres">
      <dgm:prSet presAssocID="{394D0F02-DA56-4165-B0D0-59DC4144168C}" presName="childText" presStyleLbl="bgAcc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C9585-4F5D-4A9E-9FEC-BF7A157B282B}" type="pres">
      <dgm:prSet presAssocID="{7D53BB64-463B-41FE-A699-FA82C8A9AD47}" presName="Name13" presStyleLbl="parChTrans1D2" presStyleIdx="10" presStyleCnt="13"/>
      <dgm:spPr/>
      <dgm:t>
        <a:bodyPr/>
        <a:lstStyle/>
        <a:p>
          <a:endParaRPr lang="en-US"/>
        </a:p>
      </dgm:t>
    </dgm:pt>
    <dgm:pt modelId="{853DBDA3-8EDA-43E3-B6C9-C862339B0CF0}" type="pres">
      <dgm:prSet presAssocID="{12D27D75-BAFA-4E39-B47F-A5C19457F69F}" presName="childText" presStyleLbl="bgAcc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951E3-04AE-47B6-8707-33038594C49E}" type="pres">
      <dgm:prSet presAssocID="{BF5BFD46-5CA3-40D0-8B94-B2F5FC9B39A8}" presName="Name13" presStyleLbl="parChTrans1D2" presStyleIdx="11" presStyleCnt="13"/>
      <dgm:spPr/>
      <dgm:t>
        <a:bodyPr/>
        <a:lstStyle/>
        <a:p>
          <a:endParaRPr lang="en-US"/>
        </a:p>
      </dgm:t>
    </dgm:pt>
    <dgm:pt modelId="{3E1D2CA5-1655-4511-850C-E70CDE227BAF}" type="pres">
      <dgm:prSet presAssocID="{B3025B48-3CBE-4B85-8685-2D4512076795}" presName="childText" presStyleLbl="bgAcc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C3AF0-6359-43F2-847E-92E0021E9779}" type="pres">
      <dgm:prSet presAssocID="{F34B70B0-AF2E-4D6C-B99D-AB128E429835}" presName="Name13" presStyleLbl="parChTrans1D2" presStyleIdx="12" presStyleCnt="13"/>
      <dgm:spPr/>
      <dgm:t>
        <a:bodyPr/>
        <a:lstStyle/>
        <a:p>
          <a:endParaRPr lang="en-US"/>
        </a:p>
      </dgm:t>
    </dgm:pt>
    <dgm:pt modelId="{91EB433D-2C57-41D0-9CE4-89AD078CD565}" type="pres">
      <dgm:prSet presAssocID="{2E2CB053-6E6D-4F4A-8406-ECAF00462126}" presName="childText" presStyleLbl="bgAcc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3974E3-681F-4370-8759-44051654B65F}" type="presOf" srcId="{01A85C29-112E-4DEB-9735-628ABD7A1E90}" destId="{F9635A30-E9C2-4553-9B37-DD0B9B0CEF61}" srcOrd="0" destOrd="0" presId="urn:microsoft.com/office/officeart/2005/8/layout/hierarchy3"/>
    <dgm:cxn modelId="{40790C1B-D488-4CF1-B0EE-A3791FABCEF2}" srcId="{31AB5247-C018-4387-96D6-B281748EABB1}" destId="{F3BF8FFF-360E-4A17-9EC7-918E41C80CB7}" srcOrd="1" destOrd="0" parTransId="{9B8CBD59-8042-401A-9706-137BFD47432A}" sibTransId="{4BE573E2-06F7-4833-829F-FB46A5B3378C}"/>
    <dgm:cxn modelId="{78007A5C-6CE3-45E4-8BAD-CF1F91CEA117}" type="presOf" srcId="{17E556E9-65EA-4355-80FF-5A82A40F9CA7}" destId="{07A79D24-7085-49F2-A13F-92180ACAFE54}" srcOrd="0" destOrd="0" presId="urn:microsoft.com/office/officeart/2005/8/layout/hierarchy3"/>
    <dgm:cxn modelId="{079F393E-D12A-41CE-9CC4-06AFCF35DC88}" type="presOf" srcId="{31AB5247-C018-4387-96D6-B281748EABB1}" destId="{CC9CFE10-6913-4F8F-8A49-0406076911B7}" srcOrd="0" destOrd="0" presId="urn:microsoft.com/office/officeart/2005/8/layout/hierarchy3"/>
    <dgm:cxn modelId="{4FCCF663-A6B2-42A9-ABE5-BC748043091E}" type="presOf" srcId="{194EED8E-FEE3-4E2A-8BF0-C5B2DE88CAF7}" destId="{B2B93055-409B-4D56-B68E-0F164974A6AA}" srcOrd="0" destOrd="0" presId="urn:microsoft.com/office/officeart/2005/8/layout/hierarchy3"/>
    <dgm:cxn modelId="{D4526AA0-C0BE-4DCC-991A-772C2BFFEFD8}" type="presOf" srcId="{12D27D75-BAFA-4E39-B47F-A5C19457F69F}" destId="{853DBDA3-8EDA-43E3-B6C9-C862339B0CF0}" srcOrd="0" destOrd="0" presId="urn:microsoft.com/office/officeart/2005/8/layout/hierarchy3"/>
    <dgm:cxn modelId="{C01E2A7D-DE5A-461F-A9D9-1A0FA0923D8B}" type="presOf" srcId="{2A00455D-4B68-4298-AE8A-51662A663610}" destId="{1434FF54-E74F-4712-B001-8C08A386AF8A}" srcOrd="0" destOrd="0" presId="urn:microsoft.com/office/officeart/2005/8/layout/hierarchy3"/>
    <dgm:cxn modelId="{C19339DD-5230-4D89-BEC2-E5FABD5EF1B7}" type="presOf" srcId="{0B8C7AD1-49DA-4ECF-AFDC-4C65F7BDC8EA}" destId="{1F103A15-0D3B-4BDA-B64B-6CDF87CF8E4D}" srcOrd="0" destOrd="0" presId="urn:microsoft.com/office/officeart/2005/8/layout/hierarchy3"/>
    <dgm:cxn modelId="{C1B5AC2D-ECA6-44CE-B8A9-0595570C3258}" type="presOf" srcId="{B3025B48-3CBE-4B85-8685-2D4512076795}" destId="{3E1D2CA5-1655-4511-850C-E70CDE227BAF}" srcOrd="0" destOrd="0" presId="urn:microsoft.com/office/officeart/2005/8/layout/hierarchy3"/>
    <dgm:cxn modelId="{01B241C5-7347-4230-89C8-8B0D3F9F53E6}" type="presOf" srcId="{D7B6F3A6-628D-4025-9235-1308B6B3711A}" destId="{617242BB-21B6-4E9A-A0F2-DB5A336171DB}" srcOrd="0" destOrd="0" presId="urn:microsoft.com/office/officeart/2005/8/layout/hierarchy3"/>
    <dgm:cxn modelId="{E578BC01-0762-4E1A-9037-2AF26AC3AF17}" srcId="{7CCF08AE-0E6D-4BAB-8350-7A26AF3AE987}" destId="{364AFE43-9D8A-4C89-8F3C-8833A5980106}" srcOrd="0" destOrd="0" parTransId="{08B9484C-B2B0-4E01-A12B-BA1BFF0C3750}" sibTransId="{A25F19BD-27D9-4019-8275-541D99D15CED}"/>
    <dgm:cxn modelId="{2E9A304B-266E-4D2F-963E-DFAEBAE31879}" type="presOf" srcId="{394D0F02-DA56-4165-B0D0-59DC4144168C}" destId="{C563FABA-792B-4297-B292-31C070290493}" srcOrd="0" destOrd="0" presId="urn:microsoft.com/office/officeart/2005/8/layout/hierarchy3"/>
    <dgm:cxn modelId="{8EF5B704-331F-4846-AE80-370C10570049}" type="presOf" srcId="{9D9DDEC3-5F45-45DD-AEFA-5909B2F4C913}" destId="{04A05C49-369A-4850-93D6-54800B30CBAE}" srcOrd="0" destOrd="0" presId="urn:microsoft.com/office/officeart/2005/8/layout/hierarchy3"/>
    <dgm:cxn modelId="{A3CB16DA-64D7-4CD7-837E-46B4166D329A}" type="presOf" srcId="{7D53BB64-463B-41FE-A699-FA82C8A9AD47}" destId="{1B2C9585-4F5D-4A9E-9FEC-BF7A157B282B}" srcOrd="0" destOrd="0" presId="urn:microsoft.com/office/officeart/2005/8/layout/hierarchy3"/>
    <dgm:cxn modelId="{1AF40F82-C518-4188-8F64-2C375D7B8DE4}" srcId="{EFA57CC2-4ADE-4696-966A-79BE00D2762B}" destId="{1A0A7B56-39D2-4A29-A8F1-375A5BD47EE1}" srcOrd="2" destOrd="0" parTransId="{8CEA1D6B-A0C4-4D75-914C-C94620FF9E83}" sibTransId="{C96C6788-E60F-49E8-A7A0-D9906DA95CC2}"/>
    <dgm:cxn modelId="{DFAA7AE9-C0ED-4E50-841C-B4B8D8A8F878}" srcId="{EFA57CC2-4ADE-4696-966A-79BE00D2762B}" destId="{7CCF08AE-0E6D-4BAB-8350-7A26AF3AE987}" srcOrd="1" destOrd="0" parTransId="{3606A091-22B9-441B-BA66-ED392B2985DE}" sibTransId="{8E741AC7-E30F-482B-B082-F6CCD8B151BC}"/>
    <dgm:cxn modelId="{32231542-7FEA-4497-A0F0-8353DE33769D}" type="presOf" srcId="{9B8CBD59-8042-401A-9706-137BFD47432A}" destId="{F3535B37-B638-4DC7-9587-6DAE3ECA04A7}" srcOrd="0" destOrd="0" presId="urn:microsoft.com/office/officeart/2005/8/layout/hierarchy3"/>
    <dgm:cxn modelId="{CCEB857A-CB51-42C3-9592-5F1E6EFA6518}" srcId="{1A0A7B56-39D2-4A29-A8F1-375A5BD47EE1}" destId="{2E2CB053-6E6D-4F4A-8406-ECAF00462126}" srcOrd="3" destOrd="0" parTransId="{F34B70B0-AF2E-4D6C-B99D-AB128E429835}" sibTransId="{AD076BF7-808A-48AF-89A5-13F9CD852C5F}"/>
    <dgm:cxn modelId="{D946EEBE-A4CD-4F63-B927-BFFFAFBE5BBC}" type="presOf" srcId="{C05E7035-531E-4E3D-AABA-4F856A32E781}" destId="{1337669E-2189-466E-BCFB-0958EE3543FF}" srcOrd="0" destOrd="0" presId="urn:microsoft.com/office/officeart/2005/8/layout/hierarchy3"/>
    <dgm:cxn modelId="{BC1D5E12-1302-48FF-A242-1721C6B265AB}" type="presOf" srcId="{E3031FC1-8B5D-4D09-93AD-2342FEDCD434}" destId="{84203973-D13B-42DE-91D0-5EE56C70C814}" srcOrd="0" destOrd="0" presId="urn:microsoft.com/office/officeart/2005/8/layout/hierarchy3"/>
    <dgm:cxn modelId="{F7D077E2-30B7-498E-9A13-9AB6ADBDFC5A}" type="presOf" srcId="{364AFE43-9D8A-4C89-8F3C-8833A5980106}" destId="{7C155C03-29E5-4429-A702-7418B95DC858}" srcOrd="0" destOrd="0" presId="urn:microsoft.com/office/officeart/2005/8/layout/hierarchy3"/>
    <dgm:cxn modelId="{B81FD0E3-E0E9-436C-B99A-C8D78F7508EC}" type="presOf" srcId="{BF5BFD46-5CA3-40D0-8B94-B2F5FC9B39A8}" destId="{745951E3-04AE-47B6-8707-33038594C49E}" srcOrd="0" destOrd="0" presId="urn:microsoft.com/office/officeart/2005/8/layout/hierarchy3"/>
    <dgm:cxn modelId="{B679AFE8-9514-47A5-8368-01F2962C3863}" srcId="{31AB5247-C018-4387-96D6-B281748EABB1}" destId="{A38D50F2-115D-4263-A071-08994DCC987B}" srcOrd="2" destOrd="0" parTransId="{01A85C29-112E-4DEB-9735-628ABD7A1E90}" sibTransId="{D341112E-2CE5-48D3-A50E-C29150DEE657}"/>
    <dgm:cxn modelId="{29F2CB91-2E6B-4EB0-8326-95AE2D685D40}" type="presOf" srcId="{F34B70B0-AF2E-4D6C-B99D-AB128E429835}" destId="{429C3AF0-6359-43F2-847E-92E0021E9779}" srcOrd="0" destOrd="0" presId="urn:microsoft.com/office/officeart/2005/8/layout/hierarchy3"/>
    <dgm:cxn modelId="{83BDE05D-151C-48E4-8BEA-0EB82799FD3C}" type="presOf" srcId="{1A0A7B56-39D2-4A29-A8F1-375A5BD47EE1}" destId="{B7D134B3-1957-4081-ACB1-6F102E7461F9}" srcOrd="1" destOrd="0" presId="urn:microsoft.com/office/officeart/2005/8/layout/hierarchy3"/>
    <dgm:cxn modelId="{0132F908-8130-4522-A44B-C66ECDEEDA68}" type="presOf" srcId="{A38D50F2-115D-4263-A071-08994DCC987B}" destId="{8F14F440-99BD-4152-81F8-E22099BA5883}" srcOrd="0" destOrd="0" presId="urn:microsoft.com/office/officeart/2005/8/layout/hierarchy3"/>
    <dgm:cxn modelId="{B956C665-8111-4393-80F0-95D339C2BBBA}" type="presOf" srcId="{EFA57CC2-4ADE-4696-966A-79BE00D2762B}" destId="{6CBDEBD4-FBCC-4D19-AB92-C206EC098710}" srcOrd="0" destOrd="0" presId="urn:microsoft.com/office/officeart/2005/8/layout/hierarchy3"/>
    <dgm:cxn modelId="{C89EED33-D35B-4FD4-A046-87CE3A75E5F0}" srcId="{7CCF08AE-0E6D-4BAB-8350-7A26AF3AE987}" destId="{0B0BF1F4-A432-40A8-A5A3-B158D0CE08F7}" srcOrd="2" destOrd="0" parTransId="{17E556E9-65EA-4355-80FF-5A82A40F9CA7}" sibTransId="{5FB82482-1412-40CB-A152-1166389DBA98}"/>
    <dgm:cxn modelId="{FE8B1D11-067B-465C-A930-34638DA51F68}" srcId="{7CCF08AE-0E6D-4BAB-8350-7A26AF3AE987}" destId="{C05E7035-531E-4E3D-AABA-4F856A32E781}" srcOrd="3" destOrd="0" parTransId="{D7B6F3A6-628D-4025-9235-1308B6B3711A}" sibTransId="{E7F21131-E307-447C-AFDE-044AB35A780A}"/>
    <dgm:cxn modelId="{AF881586-A291-49FF-9676-0D8A4726A3DB}" srcId="{EFA57CC2-4ADE-4696-966A-79BE00D2762B}" destId="{31AB5247-C018-4387-96D6-B281748EABB1}" srcOrd="0" destOrd="0" parTransId="{9B7640D7-C5F9-43E3-80CB-3406E8047190}" sibTransId="{90E4FB7F-2489-4F90-BC8A-DD6F2F5C8FB9}"/>
    <dgm:cxn modelId="{363F1CBC-B4C8-4E56-9C9F-C589DFA8C9D1}" type="presOf" srcId="{FABF8360-F291-4754-BD9C-27CD374C9044}" destId="{33D8EA5F-4FA4-4B82-B559-AA19059E5FAF}" srcOrd="0" destOrd="0" presId="urn:microsoft.com/office/officeart/2005/8/layout/hierarchy3"/>
    <dgm:cxn modelId="{1353DFCD-4604-4364-BD8B-DD9B67F87186}" type="presOf" srcId="{F3BF8FFF-360E-4A17-9EC7-918E41C80CB7}" destId="{FDEC839B-0A87-4C97-83FD-7FD029B3A7BC}" srcOrd="0" destOrd="0" presId="urn:microsoft.com/office/officeart/2005/8/layout/hierarchy3"/>
    <dgm:cxn modelId="{2BEFFB86-A2B3-490B-B995-180BE8C1467F}" srcId="{1A0A7B56-39D2-4A29-A8F1-375A5BD47EE1}" destId="{12D27D75-BAFA-4E39-B47F-A5C19457F69F}" srcOrd="1" destOrd="0" parTransId="{7D53BB64-463B-41FE-A699-FA82C8A9AD47}" sibTransId="{51BAFF4F-7EF8-4EC6-ABF4-18A0AEF65283}"/>
    <dgm:cxn modelId="{02BA44BE-4C1E-4409-879E-000F6BABC83C}" type="presOf" srcId="{2E2CB053-6E6D-4F4A-8406-ECAF00462126}" destId="{91EB433D-2C57-41D0-9CE4-89AD078CD565}" srcOrd="0" destOrd="0" presId="urn:microsoft.com/office/officeart/2005/8/layout/hierarchy3"/>
    <dgm:cxn modelId="{7DCAE660-DF4E-402F-B7F6-785E3863BBAD}" type="presOf" srcId="{A95B8562-F78D-43CB-93BB-7E6D0FBF8045}" destId="{99DB0E4B-9923-46F9-A302-456B5C819DF0}" srcOrd="0" destOrd="0" presId="urn:microsoft.com/office/officeart/2005/8/layout/hierarchy3"/>
    <dgm:cxn modelId="{06A2C297-E37C-42EA-AD19-BC04CE4DF1B6}" srcId="{7CCF08AE-0E6D-4BAB-8350-7A26AF3AE987}" destId="{9D9DDEC3-5F45-45DD-AEFA-5909B2F4C913}" srcOrd="1" destOrd="0" parTransId="{0B8C7AD1-49DA-4ECF-AFDC-4C65F7BDC8EA}" sibTransId="{EF5DD47E-B5CD-4BFF-B596-D9BEC5468A29}"/>
    <dgm:cxn modelId="{EFC3A77D-B426-477F-8CA8-5FA247EB241C}" type="presOf" srcId="{08B9484C-B2B0-4E01-A12B-BA1BFF0C3750}" destId="{41537F17-6488-4268-9EF6-4C6040330AE8}" srcOrd="0" destOrd="0" presId="urn:microsoft.com/office/officeart/2005/8/layout/hierarchy3"/>
    <dgm:cxn modelId="{C9E1E48A-FA2C-4202-BEB1-37EC00BE0E57}" srcId="{7CCF08AE-0E6D-4BAB-8350-7A26AF3AE987}" destId="{2A00455D-4B68-4298-AE8A-51662A663610}" srcOrd="4" destOrd="0" parTransId="{FABF8360-F291-4754-BD9C-27CD374C9044}" sibTransId="{3BFA5F66-2BC9-47A7-9B57-27D0C9B8C2C4}"/>
    <dgm:cxn modelId="{82410AC2-0762-4D42-8C59-3A8CD6BB8538}" srcId="{1A0A7B56-39D2-4A29-A8F1-375A5BD47EE1}" destId="{394D0F02-DA56-4165-B0D0-59DC4144168C}" srcOrd="0" destOrd="0" parTransId="{0A96EE6D-F02F-4152-B7C9-78F06DAB86D0}" sibTransId="{54E45DAB-FD7C-432E-BCE7-59CC475027E4}"/>
    <dgm:cxn modelId="{1726A577-3360-4C6C-BD6C-F0DC79190F40}" type="presOf" srcId="{1A0A7B56-39D2-4A29-A8F1-375A5BD47EE1}" destId="{D903201A-6E31-430F-9D29-666AA73C5FC7}" srcOrd="0" destOrd="0" presId="urn:microsoft.com/office/officeart/2005/8/layout/hierarchy3"/>
    <dgm:cxn modelId="{7F9EE84E-3D3F-4E8F-9CC4-62C72D6E5E1A}" srcId="{7CCF08AE-0E6D-4BAB-8350-7A26AF3AE987}" destId="{194EED8E-FEE3-4E2A-8BF0-C5B2DE88CAF7}" srcOrd="5" destOrd="0" parTransId="{E872EF13-0255-42D5-918C-A65A077853F9}" sibTransId="{B8B6969A-18F6-483E-AF0B-1D1E8D8720C0}"/>
    <dgm:cxn modelId="{DDDC7DD3-8244-42AE-A63E-59A1F4336656}" type="presOf" srcId="{E872EF13-0255-42D5-918C-A65A077853F9}" destId="{26B374E0-E2B0-4348-8A43-32376C384A02}" srcOrd="0" destOrd="0" presId="urn:microsoft.com/office/officeart/2005/8/layout/hierarchy3"/>
    <dgm:cxn modelId="{F856C265-84D0-4F5A-AB2E-E05C07406AE1}" type="presOf" srcId="{31AB5247-C018-4387-96D6-B281748EABB1}" destId="{FF6108C2-C1A1-4658-84CF-AC738B3C6FCB}" srcOrd="1" destOrd="0" presId="urn:microsoft.com/office/officeart/2005/8/layout/hierarchy3"/>
    <dgm:cxn modelId="{B03A3CBD-E6A8-4F06-AF9C-773BC387BE0D}" srcId="{31AB5247-C018-4387-96D6-B281748EABB1}" destId="{A95B8562-F78D-43CB-93BB-7E6D0FBF8045}" srcOrd="0" destOrd="0" parTransId="{E3031FC1-8B5D-4D09-93AD-2342FEDCD434}" sibTransId="{95445EF8-632A-4B34-9D38-007D995ED5DE}"/>
    <dgm:cxn modelId="{F43EA5B4-F175-4B7C-A4CA-9DFD631BB9AC}" type="presOf" srcId="{7CCF08AE-0E6D-4BAB-8350-7A26AF3AE987}" destId="{D3DC94A2-DB3D-478C-91F3-106171FEACF7}" srcOrd="1" destOrd="0" presId="urn:microsoft.com/office/officeart/2005/8/layout/hierarchy3"/>
    <dgm:cxn modelId="{0E5E7B17-6CBC-4568-A747-6B64F083D767}" srcId="{1A0A7B56-39D2-4A29-A8F1-375A5BD47EE1}" destId="{B3025B48-3CBE-4B85-8685-2D4512076795}" srcOrd="2" destOrd="0" parTransId="{BF5BFD46-5CA3-40D0-8B94-B2F5FC9B39A8}" sibTransId="{758895CA-EE33-42D8-B44E-B16890F5A6FE}"/>
    <dgm:cxn modelId="{D09D2901-261B-4903-B958-B35EBF415448}" type="presOf" srcId="{0B0BF1F4-A432-40A8-A5A3-B158D0CE08F7}" destId="{CEFEDC0D-B27A-4E49-BDEE-887C8DB6CE45}" srcOrd="0" destOrd="0" presId="urn:microsoft.com/office/officeart/2005/8/layout/hierarchy3"/>
    <dgm:cxn modelId="{7D483C6E-7886-499E-BA4A-F9477E498C9D}" type="presOf" srcId="{7CCF08AE-0E6D-4BAB-8350-7A26AF3AE987}" destId="{9F241E0C-7297-4E95-A5DF-2D4141354BD9}" srcOrd="0" destOrd="0" presId="urn:microsoft.com/office/officeart/2005/8/layout/hierarchy3"/>
    <dgm:cxn modelId="{5A275B21-706B-497D-9B43-A36AF1994E68}" type="presOf" srcId="{0A96EE6D-F02F-4152-B7C9-78F06DAB86D0}" destId="{66945D96-7290-4065-96E8-F8AAED54E719}" srcOrd="0" destOrd="0" presId="urn:microsoft.com/office/officeart/2005/8/layout/hierarchy3"/>
    <dgm:cxn modelId="{7E39E984-3C23-4D67-8BF5-4CC7FB565504}" type="presParOf" srcId="{6CBDEBD4-FBCC-4D19-AB92-C206EC098710}" destId="{E30D113D-8D82-4DF6-8811-BE471B7B30CB}" srcOrd="0" destOrd="0" presId="urn:microsoft.com/office/officeart/2005/8/layout/hierarchy3"/>
    <dgm:cxn modelId="{F40726C5-97D1-47C2-A469-5A1CB6C5621E}" type="presParOf" srcId="{E30D113D-8D82-4DF6-8811-BE471B7B30CB}" destId="{90D3ED3D-8F73-4F1F-9F8C-063DF5140489}" srcOrd="0" destOrd="0" presId="urn:microsoft.com/office/officeart/2005/8/layout/hierarchy3"/>
    <dgm:cxn modelId="{E3D9846D-20DD-42F1-BC1F-E1CFE4927397}" type="presParOf" srcId="{90D3ED3D-8F73-4F1F-9F8C-063DF5140489}" destId="{CC9CFE10-6913-4F8F-8A49-0406076911B7}" srcOrd="0" destOrd="0" presId="urn:microsoft.com/office/officeart/2005/8/layout/hierarchy3"/>
    <dgm:cxn modelId="{386D8C98-B23A-457A-AFAB-69D9FD0DA29E}" type="presParOf" srcId="{90D3ED3D-8F73-4F1F-9F8C-063DF5140489}" destId="{FF6108C2-C1A1-4658-84CF-AC738B3C6FCB}" srcOrd="1" destOrd="0" presId="urn:microsoft.com/office/officeart/2005/8/layout/hierarchy3"/>
    <dgm:cxn modelId="{429AA4B9-8616-475B-B6BE-B1F4BD10656E}" type="presParOf" srcId="{E30D113D-8D82-4DF6-8811-BE471B7B30CB}" destId="{119E3578-DC07-4227-A678-C184CDE9E96D}" srcOrd="1" destOrd="0" presId="urn:microsoft.com/office/officeart/2005/8/layout/hierarchy3"/>
    <dgm:cxn modelId="{D1F9E602-A47E-480F-AE84-027F96E926A4}" type="presParOf" srcId="{119E3578-DC07-4227-A678-C184CDE9E96D}" destId="{84203973-D13B-42DE-91D0-5EE56C70C814}" srcOrd="0" destOrd="0" presId="urn:microsoft.com/office/officeart/2005/8/layout/hierarchy3"/>
    <dgm:cxn modelId="{DD5CD221-3633-4FCE-936A-3FD1023260C2}" type="presParOf" srcId="{119E3578-DC07-4227-A678-C184CDE9E96D}" destId="{99DB0E4B-9923-46F9-A302-456B5C819DF0}" srcOrd="1" destOrd="0" presId="urn:microsoft.com/office/officeart/2005/8/layout/hierarchy3"/>
    <dgm:cxn modelId="{68E8390E-1638-47D9-AC81-6664339DB6AA}" type="presParOf" srcId="{119E3578-DC07-4227-A678-C184CDE9E96D}" destId="{F3535B37-B638-4DC7-9587-6DAE3ECA04A7}" srcOrd="2" destOrd="0" presId="urn:microsoft.com/office/officeart/2005/8/layout/hierarchy3"/>
    <dgm:cxn modelId="{31696299-AB3C-4C35-A020-48FB2B64E26D}" type="presParOf" srcId="{119E3578-DC07-4227-A678-C184CDE9E96D}" destId="{FDEC839B-0A87-4C97-83FD-7FD029B3A7BC}" srcOrd="3" destOrd="0" presId="urn:microsoft.com/office/officeart/2005/8/layout/hierarchy3"/>
    <dgm:cxn modelId="{3B969002-8A74-4AFC-848B-13A651ECFF34}" type="presParOf" srcId="{119E3578-DC07-4227-A678-C184CDE9E96D}" destId="{F9635A30-E9C2-4553-9B37-DD0B9B0CEF61}" srcOrd="4" destOrd="0" presId="urn:microsoft.com/office/officeart/2005/8/layout/hierarchy3"/>
    <dgm:cxn modelId="{5530CC8D-FE2A-4552-A779-5261079B62AF}" type="presParOf" srcId="{119E3578-DC07-4227-A678-C184CDE9E96D}" destId="{8F14F440-99BD-4152-81F8-E22099BA5883}" srcOrd="5" destOrd="0" presId="urn:microsoft.com/office/officeart/2005/8/layout/hierarchy3"/>
    <dgm:cxn modelId="{B9E9030D-55EA-4033-8044-03DF79EA685F}" type="presParOf" srcId="{6CBDEBD4-FBCC-4D19-AB92-C206EC098710}" destId="{8F0823A5-76C4-4A99-AADA-EAE951782455}" srcOrd="1" destOrd="0" presId="urn:microsoft.com/office/officeart/2005/8/layout/hierarchy3"/>
    <dgm:cxn modelId="{EFCD99C8-0A70-47D6-BE74-BC369C36F566}" type="presParOf" srcId="{8F0823A5-76C4-4A99-AADA-EAE951782455}" destId="{62551C42-969E-486C-9051-BA0639BAAF4C}" srcOrd="0" destOrd="0" presId="urn:microsoft.com/office/officeart/2005/8/layout/hierarchy3"/>
    <dgm:cxn modelId="{4E86C728-1258-418B-9919-646C69D73628}" type="presParOf" srcId="{62551C42-969E-486C-9051-BA0639BAAF4C}" destId="{9F241E0C-7297-4E95-A5DF-2D4141354BD9}" srcOrd="0" destOrd="0" presId="urn:microsoft.com/office/officeart/2005/8/layout/hierarchy3"/>
    <dgm:cxn modelId="{2D595DED-EBD6-4968-8600-858B5DE42BE3}" type="presParOf" srcId="{62551C42-969E-486C-9051-BA0639BAAF4C}" destId="{D3DC94A2-DB3D-478C-91F3-106171FEACF7}" srcOrd="1" destOrd="0" presId="urn:microsoft.com/office/officeart/2005/8/layout/hierarchy3"/>
    <dgm:cxn modelId="{419912E4-0E57-48CC-88B4-53C15E3A4CE9}" type="presParOf" srcId="{8F0823A5-76C4-4A99-AADA-EAE951782455}" destId="{16CE2CDB-A4F7-4535-A7DA-E4BF86A67A56}" srcOrd="1" destOrd="0" presId="urn:microsoft.com/office/officeart/2005/8/layout/hierarchy3"/>
    <dgm:cxn modelId="{1B4033FF-BD7E-4B9B-AED1-2F457402E207}" type="presParOf" srcId="{16CE2CDB-A4F7-4535-A7DA-E4BF86A67A56}" destId="{41537F17-6488-4268-9EF6-4C6040330AE8}" srcOrd="0" destOrd="0" presId="urn:microsoft.com/office/officeart/2005/8/layout/hierarchy3"/>
    <dgm:cxn modelId="{C470105E-43CB-4219-B8E1-F8B58156AD8E}" type="presParOf" srcId="{16CE2CDB-A4F7-4535-A7DA-E4BF86A67A56}" destId="{7C155C03-29E5-4429-A702-7418B95DC858}" srcOrd="1" destOrd="0" presId="urn:microsoft.com/office/officeart/2005/8/layout/hierarchy3"/>
    <dgm:cxn modelId="{E7A05840-6369-4960-9BCC-3EEC0BCEAF1B}" type="presParOf" srcId="{16CE2CDB-A4F7-4535-A7DA-E4BF86A67A56}" destId="{1F103A15-0D3B-4BDA-B64B-6CDF87CF8E4D}" srcOrd="2" destOrd="0" presId="urn:microsoft.com/office/officeart/2005/8/layout/hierarchy3"/>
    <dgm:cxn modelId="{0AE86724-D89C-4718-905E-252CCB3BEAD6}" type="presParOf" srcId="{16CE2CDB-A4F7-4535-A7DA-E4BF86A67A56}" destId="{04A05C49-369A-4850-93D6-54800B30CBAE}" srcOrd="3" destOrd="0" presId="urn:microsoft.com/office/officeart/2005/8/layout/hierarchy3"/>
    <dgm:cxn modelId="{64A50DF6-20B6-491D-B451-762F6E64D694}" type="presParOf" srcId="{16CE2CDB-A4F7-4535-A7DA-E4BF86A67A56}" destId="{07A79D24-7085-49F2-A13F-92180ACAFE54}" srcOrd="4" destOrd="0" presId="urn:microsoft.com/office/officeart/2005/8/layout/hierarchy3"/>
    <dgm:cxn modelId="{290FD305-85BE-431C-B3E4-30DFFB573B99}" type="presParOf" srcId="{16CE2CDB-A4F7-4535-A7DA-E4BF86A67A56}" destId="{CEFEDC0D-B27A-4E49-BDEE-887C8DB6CE45}" srcOrd="5" destOrd="0" presId="urn:microsoft.com/office/officeart/2005/8/layout/hierarchy3"/>
    <dgm:cxn modelId="{70321C8A-7BF2-44E9-BF37-435640D00282}" type="presParOf" srcId="{16CE2CDB-A4F7-4535-A7DA-E4BF86A67A56}" destId="{617242BB-21B6-4E9A-A0F2-DB5A336171DB}" srcOrd="6" destOrd="0" presId="urn:microsoft.com/office/officeart/2005/8/layout/hierarchy3"/>
    <dgm:cxn modelId="{2E2F7953-3460-4E2C-B5F2-3D391095F65A}" type="presParOf" srcId="{16CE2CDB-A4F7-4535-A7DA-E4BF86A67A56}" destId="{1337669E-2189-466E-BCFB-0958EE3543FF}" srcOrd="7" destOrd="0" presId="urn:microsoft.com/office/officeart/2005/8/layout/hierarchy3"/>
    <dgm:cxn modelId="{3CE5B344-9036-429A-A683-6B47543E3AD1}" type="presParOf" srcId="{16CE2CDB-A4F7-4535-A7DA-E4BF86A67A56}" destId="{33D8EA5F-4FA4-4B82-B559-AA19059E5FAF}" srcOrd="8" destOrd="0" presId="urn:microsoft.com/office/officeart/2005/8/layout/hierarchy3"/>
    <dgm:cxn modelId="{4614DADB-4058-48D8-B8CB-7B3573EF6A36}" type="presParOf" srcId="{16CE2CDB-A4F7-4535-A7DA-E4BF86A67A56}" destId="{1434FF54-E74F-4712-B001-8C08A386AF8A}" srcOrd="9" destOrd="0" presId="urn:microsoft.com/office/officeart/2005/8/layout/hierarchy3"/>
    <dgm:cxn modelId="{D3DB3F2C-D896-4AF8-8045-D6DE4B0A21D3}" type="presParOf" srcId="{16CE2CDB-A4F7-4535-A7DA-E4BF86A67A56}" destId="{26B374E0-E2B0-4348-8A43-32376C384A02}" srcOrd="10" destOrd="0" presId="urn:microsoft.com/office/officeart/2005/8/layout/hierarchy3"/>
    <dgm:cxn modelId="{F8B6D03A-A109-4B97-8FCF-D638D9EB8582}" type="presParOf" srcId="{16CE2CDB-A4F7-4535-A7DA-E4BF86A67A56}" destId="{B2B93055-409B-4D56-B68E-0F164974A6AA}" srcOrd="11" destOrd="0" presId="urn:microsoft.com/office/officeart/2005/8/layout/hierarchy3"/>
    <dgm:cxn modelId="{1B180CFB-CD6F-4382-B63B-20B4F1703C4A}" type="presParOf" srcId="{6CBDEBD4-FBCC-4D19-AB92-C206EC098710}" destId="{986B45AD-931E-4EF5-A5D5-7ADDFF486DFC}" srcOrd="2" destOrd="0" presId="urn:microsoft.com/office/officeart/2005/8/layout/hierarchy3"/>
    <dgm:cxn modelId="{07836419-40F5-4057-B3BC-862A2492A8EE}" type="presParOf" srcId="{986B45AD-931E-4EF5-A5D5-7ADDFF486DFC}" destId="{905EAFFB-E78D-4EAC-8E44-63570765777E}" srcOrd="0" destOrd="0" presId="urn:microsoft.com/office/officeart/2005/8/layout/hierarchy3"/>
    <dgm:cxn modelId="{F2141647-69F8-4DB7-BDB0-7BCFF55B07F1}" type="presParOf" srcId="{905EAFFB-E78D-4EAC-8E44-63570765777E}" destId="{D903201A-6E31-430F-9D29-666AA73C5FC7}" srcOrd="0" destOrd="0" presId="urn:microsoft.com/office/officeart/2005/8/layout/hierarchy3"/>
    <dgm:cxn modelId="{57395785-F0BB-4535-B15C-BB19EB6E88FB}" type="presParOf" srcId="{905EAFFB-E78D-4EAC-8E44-63570765777E}" destId="{B7D134B3-1957-4081-ACB1-6F102E7461F9}" srcOrd="1" destOrd="0" presId="urn:microsoft.com/office/officeart/2005/8/layout/hierarchy3"/>
    <dgm:cxn modelId="{74009312-EEC5-46D1-86F4-CF8ED137BC3B}" type="presParOf" srcId="{986B45AD-931E-4EF5-A5D5-7ADDFF486DFC}" destId="{2C1EF168-A3D2-413D-A584-C75C5372A57F}" srcOrd="1" destOrd="0" presId="urn:microsoft.com/office/officeart/2005/8/layout/hierarchy3"/>
    <dgm:cxn modelId="{B0C469BE-A257-4E90-B129-822F40A05EEC}" type="presParOf" srcId="{2C1EF168-A3D2-413D-A584-C75C5372A57F}" destId="{66945D96-7290-4065-96E8-F8AAED54E719}" srcOrd="0" destOrd="0" presId="urn:microsoft.com/office/officeart/2005/8/layout/hierarchy3"/>
    <dgm:cxn modelId="{E318CDC4-4FCF-4BB7-86A3-85E79D086F33}" type="presParOf" srcId="{2C1EF168-A3D2-413D-A584-C75C5372A57F}" destId="{C563FABA-792B-4297-B292-31C070290493}" srcOrd="1" destOrd="0" presId="urn:microsoft.com/office/officeart/2005/8/layout/hierarchy3"/>
    <dgm:cxn modelId="{AD4D45F3-A582-444F-B5F0-C1232A32110A}" type="presParOf" srcId="{2C1EF168-A3D2-413D-A584-C75C5372A57F}" destId="{1B2C9585-4F5D-4A9E-9FEC-BF7A157B282B}" srcOrd="2" destOrd="0" presId="urn:microsoft.com/office/officeart/2005/8/layout/hierarchy3"/>
    <dgm:cxn modelId="{041A372E-6CF7-40D6-B0E5-E842E5CE109D}" type="presParOf" srcId="{2C1EF168-A3D2-413D-A584-C75C5372A57F}" destId="{853DBDA3-8EDA-43E3-B6C9-C862339B0CF0}" srcOrd="3" destOrd="0" presId="urn:microsoft.com/office/officeart/2005/8/layout/hierarchy3"/>
    <dgm:cxn modelId="{D90DE8F9-95DE-4EE6-B879-D576B85F3969}" type="presParOf" srcId="{2C1EF168-A3D2-413D-A584-C75C5372A57F}" destId="{745951E3-04AE-47B6-8707-33038594C49E}" srcOrd="4" destOrd="0" presId="urn:microsoft.com/office/officeart/2005/8/layout/hierarchy3"/>
    <dgm:cxn modelId="{079CBFA3-97F3-4AE1-872A-E010B91776D9}" type="presParOf" srcId="{2C1EF168-A3D2-413D-A584-C75C5372A57F}" destId="{3E1D2CA5-1655-4511-850C-E70CDE227BAF}" srcOrd="5" destOrd="0" presId="urn:microsoft.com/office/officeart/2005/8/layout/hierarchy3"/>
    <dgm:cxn modelId="{B8F9D100-5138-4419-B083-1A1442BBFFE7}" type="presParOf" srcId="{2C1EF168-A3D2-413D-A584-C75C5372A57F}" destId="{429C3AF0-6359-43F2-847E-92E0021E9779}" srcOrd="6" destOrd="0" presId="urn:microsoft.com/office/officeart/2005/8/layout/hierarchy3"/>
    <dgm:cxn modelId="{7D981E33-7379-4DCE-B39A-90DB3954CB31}" type="presParOf" srcId="{2C1EF168-A3D2-413D-A584-C75C5372A57F}" destId="{91EB433D-2C57-41D0-9CE4-89AD078CD56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D701E0-01F2-4A7E-BA11-87D879D2BAB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6240D-9206-4CCA-AB57-A2797195FA1F}">
      <dgm:prSet phldrT="[Text]"/>
      <dgm:spPr/>
      <dgm:t>
        <a:bodyPr/>
        <a:lstStyle/>
        <a:p>
          <a:r>
            <a:rPr lang="en-US" dirty="0" smtClean="0"/>
            <a:t>ADAPTATION</a:t>
          </a:r>
          <a:br>
            <a:rPr lang="en-US" dirty="0" smtClean="0"/>
          </a:br>
          <a:r>
            <a:rPr lang="en-US" dirty="0" smtClean="0"/>
            <a:t>PLANNING STRATEGIES</a:t>
          </a:r>
          <a:endParaRPr lang="en-US" dirty="0"/>
        </a:p>
      </dgm:t>
    </dgm:pt>
    <dgm:pt modelId="{9494E6D7-04C0-48E1-B3B2-AA91AEA8C699}" type="parTrans" cxnId="{6B730A17-BCDF-4461-BBB7-83A7F14EC487}">
      <dgm:prSet/>
      <dgm:spPr/>
      <dgm:t>
        <a:bodyPr/>
        <a:lstStyle/>
        <a:p>
          <a:endParaRPr lang="en-US"/>
        </a:p>
      </dgm:t>
    </dgm:pt>
    <dgm:pt modelId="{9F81BA41-AA82-427B-8AF1-A535E385BC56}" type="sibTrans" cxnId="{6B730A17-BCDF-4461-BBB7-83A7F14EC487}">
      <dgm:prSet/>
      <dgm:spPr/>
      <dgm:t>
        <a:bodyPr/>
        <a:lstStyle/>
        <a:p>
          <a:endParaRPr lang="en-US"/>
        </a:p>
      </dgm:t>
    </dgm:pt>
    <dgm:pt modelId="{BB38970B-7506-4CC9-B23A-549B53309E85}">
      <dgm:prSet phldrT="[Text]"/>
      <dgm:spPr/>
      <dgm:t>
        <a:bodyPr/>
        <a:lstStyle/>
        <a:p>
          <a:r>
            <a:rPr lang="en-US" dirty="0" smtClean="0"/>
            <a:t>Integrate Adaptation Plan with Local Hazard  Mitigation Plans</a:t>
          </a:r>
          <a:endParaRPr lang="en-US" dirty="0"/>
        </a:p>
      </dgm:t>
    </dgm:pt>
    <dgm:pt modelId="{6D61198A-ECE6-4D05-9530-974D071C927A}" type="parTrans" cxnId="{31059C97-45CC-49E5-8D97-6A3F48C31222}">
      <dgm:prSet/>
      <dgm:spPr/>
      <dgm:t>
        <a:bodyPr/>
        <a:lstStyle/>
        <a:p>
          <a:endParaRPr lang="en-US"/>
        </a:p>
      </dgm:t>
    </dgm:pt>
    <dgm:pt modelId="{06F430A8-16CD-423B-AD21-54C6F6B51965}" type="sibTrans" cxnId="{31059C97-45CC-49E5-8D97-6A3F48C31222}">
      <dgm:prSet/>
      <dgm:spPr/>
      <dgm:t>
        <a:bodyPr/>
        <a:lstStyle/>
        <a:p>
          <a:endParaRPr lang="en-US"/>
        </a:p>
      </dgm:t>
    </dgm:pt>
    <dgm:pt modelId="{1D59630A-F27F-4304-B528-38A792240946}">
      <dgm:prSet phldrT="[Text]"/>
      <dgm:spPr/>
      <dgm:t>
        <a:bodyPr/>
        <a:lstStyle/>
        <a:p>
          <a:r>
            <a:rPr lang="en-US" dirty="0" smtClean="0"/>
            <a:t>ADAPTION</a:t>
          </a:r>
          <a:br>
            <a:rPr lang="en-US" dirty="0" smtClean="0"/>
          </a:br>
          <a:r>
            <a:rPr lang="en-US" dirty="0" smtClean="0"/>
            <a:t>REGULATORY </a:t>
          </a:r>
          <a:r>
            <a:rPr lang="en-US" dirty="0"/>
            <a:t>STRATEGIES</a:t>
          </a:r>
        </a:p>
      </dgm:t>
    </dgm:pt>
    <dgm:pt modelId="{44A92C50-3FF7-4FA7-A758-697C9EDF7CD0}" type="parTrans" cxnId="{F634BEFB-42C4-47AC-9E36-38CC514A7B67}">
      <dgm:prSet/>
      <dgm:spPr/>
      <dgm:t>
        <a:bodyPr/>
        <a:lstStyle/>
        <a:p>
          <a:endParaRPr lang="en-US"/>
        </a:p>
      </dgm:t>
    </dgm:pt>
    <dgm:pt modelId="{78A37A70-05AF-4335-86CB-6F9BE8FE0DA7}" type="sibTrans" cxnId="{F634BEFB-42C4-47AC-9E36-38CC514A7B67}">
      <dgm:prSet/>
      <dgm:spPr/>
      <dgm:t>
        <a:bodyPr/>
        <a:lstStyle/>
        <a:p>
          <a:endParaRPr lang="en-US"/>
        </a:p>
      </dgm:t>
    </dgm:pt>
    <dgm:pt modelId="{9ABCDE72-B0AA-4817-A6F6-DC49DC0BE571}">
      <dgm:prSet phldrT="[Text]"/>
      <dgm:spPr/>
      <dgm:t>
        <a:bodyPr/>
        <a:lstStyle/>
        <a:p>
          <a:r>
            <a:rPr lang="en-US" dirty="0" smtClean="0"/>
            <a:t>Incorporate Adaptation Standards in Coastal Development Permits and Consistency Determinations</a:t>
          </a:r>
          <a:endParaRPr lang="en-US" dirty="0"/>
        </a:p>
      </dgm:t>
    </dgm:pt>
    <dgm:pt modelId="{FAFDDB9F-8AE9-49B6-A0D0-3B20917A93A6}" type="parTrans" cxnId="{26458DFE-034C-42F1-A36F-1CD5F6AB5D67}">
      <dgm:prSet/>
      <dgm:spPr/>
      <dgm:t>
        <a:bodyPr/>
        <a:lstStyle/>
        <a:p>
          <a:endParaRPr lang="en-US"/>
        </a:p>
      </dgm:t>
    </dgm:pt>
    <dgm:pt modelId="{D2E95022-106E-4917-895A-1D4829FECC0A}" type="sibTrans" cxnId="{26458DFE-034C-42F1-A36F-1CD5F6AB5D67}">
      <dgm:prSet/>
      <dgm:spPr/>
      <dgm:t>
        <a:bodyPr/>
        <a:lstStyle/>
        <a:p>
          <a:endParaRPr lang="en-US"/>
        </a:p>
      </dgm:t>
    </dgm:pt>
    <dgm:pt modelId="{5B6C6E1B-163C-4D1F-B703-C275483BC5D8}">
      <dgm:prSet phldrT="[Text]"/>
      <dgm:spPr/>
      <dgm:t>
        <a:bodyPr/>
        <a:lstStyle/>
        <a:p>
          <a:r>
            <a:rPr lang="en-US" dirty="0" smtClean="0"/>
            <a:t>Protect [TDR &amp; CE] Future Coastal Habitat </a:t>
          </a:r>
          <a:r>
            <a:rPr lang="en-US" dirty="0"/>
            <a:t>Areas </a:t>
          </a:r>
        </a:p>
      </dgm:t>
    </dgm:pt>
    <dgm:pt modelId="{2F6AB6C7-16B2-4EBD-AAEF-B16AF41F8951}" type="parTrans" cxnId="{B0EAEFD1-04B0-4621-95E8-69F6B6B83937}">
      <dgm:prSet/>
      <dgm:spPr/>
      <dgm:t>
        <a:bodyPr/>
        <a:lstStyle/>
        <a:p>
          <a:endParaRPr lang="en-US"/>
        </a:p>
      </dgm:t>
    </dgm:pt>
    <dgm:pt modelId="{DE23CFC8-7825-457D-A0F1-D994DD513B76}" type="sibTrans" cxnId="{B0EAEFD1-04B0-4621-95E8-69F6B6B83937}">
      <dgm:prSet/>
      <dgm:spPr/>
      <dgm:t>
        <a:bodyPr/>
        <a:lstStyle/>
        <a:p>
          <a:endParaRPr lang="en-US"/>
        </a:p>
      </dgm:t>
    </dgm:pt>
    <dgm:pt modelId="{9713241A-D780-4A6C-B58B-CBAD8B32A818}">
      <dgm:prSet phldrT="[Text]"/>
      <dgm:spPr/>
      <dgm:t>
        <a:bodyPr/>
        <a:lstStyle/>
        <a:p>
          <a:r>
            <a:rPr lang="en-US" dirty="0" smtClean="0"/>
            <a:t>Managed Retreat</a:t>
          </a:r>
          <a:endParaRPr lang="en-US" dirty="0"/>
        </a:p>
      </dgm:t>
    </dgm:pt>
    <dgm:pt modelId="{B2411184-625E-484A-AAFF-8918F6E0DE5B}" type="parTrans" cxnId="{2E75DE7F-9993-4E7C-AB00-8235B9824E36}">
      <dgm:prSet/>
      <dgm:spPr/>
      <dgm:t>
        <a:bodyPr/>
        <a:lstStyle/>
        <a:p>
          <a:endParaRPr lang="en-US"/>
        </a:p>
      </dgm:t>
    </dgm:pt>
    <dgm:pt modelId="{9F45EB42-0B8B-4082-81EC-2605D986AEF5}" type="sibTrans" cxnId="{2E75DE7F-9993-4E7C-AB00-8235B9824E36}">
      <dgm:prSet/>
      <dgm:spPr/>
      <dgm:t>
        <a:bodyPr/>
        <a:lstStyle/>
        <a:p>
          <a:endParaRPr lang="en-US"/>
        </a:p>
      </dgm:t>
    </dgm:pt>
    <dgm:pt modelId="{7733376E-4AD5-4347-9D34-F67708FAE9C9}">
      <dgm:prSet phldrT="[Text]"/>
      <dgm:spPr/>
      <dgm:t>
        <a:bodyPr/>
        <a:lstStyle/>
        <a:p>
          <a:r>
            <a:rPr lang="en-US" dirty="0" smtClean="0"/>
            <a:t>Protect [TDR &amp; CE] Undeveloped  and Vulnerable Shorelines</a:t>
          </a:r>
          <a:endParaRPr lang="en-US" dirty="0"/>
        </a:p>
      </dgm:t>
    </dgm:pt>
    <dgm:pt modelId="{32F9D9C7-6981-446C-A5B8-4710E7E6575F}" type="parTrans" cxnId="{A2A91455-50C1-4963-8ED3-F6F0CEE08536}">
      <dgm:prSet/>
      <dgm:spPr/>
      <dgm:t>
        <a:bodyPr/>
        <a:lstStyle/>
        <a:p>
          <a:endParaRPr lang="en-US"/>
        </a:p>
      </dgm:t>
    </dgm:pt>
    <dgm:pt modelId="{D0AB19EF-5093-45D6-889A-C1F6C4C0DEE6}" type="sibTrans" cxnId="{A2A91455-50C1-4963-8ED3-F6F0CEE08536}">
      <dgm:prSet/>
      <dgm:spPr/>
      <dgm:t>
        <a:bodyPr/>
        <a:lstStyle/>
        <a:p>
          <a:endParaRPr lang="en-US"/>
        </a:p>
      </dgm:t>
    </dgm:pt>
    <dgm:pt modelId="{178EA67A-FBDA-42BC-8A45-0A91593431C2}">
      <dgm:prSet phldrT="[Text]"/>
      <dgm:spPr/>
      <dgm:t>
        <a:bodyPr/>
        <a:lstStyle/>
        <a:p>
          <a:r>
            <a:rPr lang="en-US" dirty="0" smtClean="0"/>
            <a:t>Integrate </a:t>
          </a:r>
          <a:r>
            <a:rPr lang="en-US" dirty="0"/>
            <a:t>Adaptation Plans within Hydrologic Units</a:t>
          </a:r>
        </a:p>
      </dgm:t>
    </dgm:pt>
    <dgm:pt modelId="{F5958E03-486D-4DD0-A995-056617C13B79}" type="parTrans" cxnId="{26018CC3-98AA-4C95-B18A-A242FFC83C9A}">
      <dgm:prSet/>
      <dgm:spPr/>
      <dgm:t>
        <a:bodyPr/>
        <a:lstStyle/>
        <a:p>
          <a:endParaRPr lang="en-US"/>
        </a:p>
      </dgm:t>
    </dgm:pt>
    <dgm:pt modelId="{21A99A2C-EDD4-4770-8682-458AD5523BAB}" type="sibTrans" cxnId="{26018CC3-98AA-4C95-B18A-A242FFC83C9A}">
      <dgm:prSet/>
      <dgm:spPr/>
      <dgm:t>
        <a:bodyPr/>
        <a:lstStyle/>
        <a:p>
          <a:endParaRPr lang="en-US"/>
        </a:p>
      </dgm:t>
    </dgm:pt>
    <dgm:pt modelId="{2E622A95-6135-463D-99F1-669CFBCEDD9F}">
      <dgm:prSet phldrT="[Text]"/>
      <dgm:spPr/>
      <dgm:t>
        <a:bodyPr/>
        <a:lstStyle/>
        <a:p>
          <a:r>
            <a:rPr lang="en-US" dirty="0" smtClean="0"/>
            <a:t>Incorporate Adaptation Plans with Local Coastal Programs</a:t>
          </a:r>
          <a:endParaRPr lang="en-US" dirty="0"/>
        </a:p>
      </dgm:t>
    </dgm:pt>
    <dgm:pt modelId="{E6755BF8-A186-49E3-A003-FC9A1E3A8663}" type="parTrans" cxnId="{92B62509-0A02-41D1-94D4-DCC5EE9EB663}">
      <dgm:prSet/>
      <dgm:spPr/>
      <dgm:t>
        <a:bodyPr/>
        <a:lstStyle/>
        <a:p>
          <a:endParaRPr lang="en-US"/>
        </a:p>
      </dgm:t>
    </dgm:pt>
    <dgm:pt modelId="{A6881160-4A55-4E52-98BD-0A9708A93EA7}" type="sibTrans" cxnId="{92B62509-0A02-41D1-94D4-DCC5EE9EB663}">
      <dgm:prSet/>
      <dgm:spPr/>
      <dgm:t>
        <a:bodyPr/>
        <a:lstStyle/>
        <a:p>
          <a:endParaRPr lang="en-US"/>
        </a:p>
      </dgm:t>
    </dgm:pt>
    <dgm:pt modelId="{CBC0C9BE-11DE-48F1-9933-7E99D3565D06}">
      <dgm:prSet phldrT="[Text]"/>
      <dgm:spPr/>
      <dgm:t>
        <a:bodyPr/>
        <a:lstStyle/>
        <a:p>
          <a:r>
            <a:rPr lang="en-US" dirty="0" smtClean="0"/>
            <a:t>Fortify-Elevate Shoreline</a:t>
          </a:r>
          <a:endParaRPr lang="en-US" dirty="0"/>
        </a:p>
      </dgm:t>
    </dgm:pt>
    <dgm:pt modelId="{D1763666-BC79-4102-A553-B222C7FD5F1D}" type="sibTrans" cxnId="{5E5E4E7C-891D-476F-8291-9DF6495989F4}">
      <dgm:prSet/>
      <dgm:spPr/>
      <dgm:t>
        <a:bodyPr/>
        <a:lstStyle/>
        <a:p>
          <a:endParaRPr lang="en-US"/>
        </a:p>
      </dgm:t>
    </dgm:pt>
    <dgm:pt modelId="{2CBD464F-1E40-492E-9893-AB5C116531CA}" type="parTrans" cxnId="{5E5E4E7C-891D-476F-8291-9DF6495989F4}">
      <dgm:prSet/>
      <dgm:spPr/>
      <dgm:t>
        <a:bodyPr/>
        <a:lstStyle/>
        <a:p>
          <a:endParaRPr lang="en-US"/>
        </a:p>
      </dgm:t>
    </dgm:pt>
    <dgm:pt modelId="{11EB1005-F06C-44B3-8B84-7EFA20D31513}" type="pres">
      <dgm:prSet presAssocID="{50D701E0-01F2-4A7E-BA11-87D879D2BA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93D9FA-6444-484C-86FF-0F115D336ACA}" type="pres">
      <dgm:prSet presAssocID="{DDC6240D-9206-4CCA-AB57-A2797195FA1F}" presName="root" presStyleCnt="0"/>
      <dgm:spPr/>
    </dgm:pt>
    <dgm:pt modelId="{0F87CF8B-905C-4640-A475-19DFEE021C12}" type="pres">
      <dgm:prSet presAssocID="{DDC6240D-9206-4CCA-AB57-A2797195FA1F}" presName="rootComposite" presStyleCnt="0"/>
      <dgm:spPr/>
    </dgm:pt>
    <dgm:pt modelId="{9B9372D9-571D-4801-ACA4-05A0E8FC8053}" type="pres">
      <dgm:prSet presAssocID="{DDC6240D-9206-4CCA-AB57-A2797195FA1F}" presName="rootText" presStyleLbl="node1" presStyleIdx="0" presStyleCnt="2" custScaleX="160235"/>
      <dgm:spPr/>
      <dgm:t>
        <a:bodyPr/>
        <a:lstStyle/>
        <a:p>
          <a:endParaRPr lang="en-US"/>
        </a:p>
      </dgm:t>
    </dgm:pt>
    <dgm:pt modelId="{45320DAC-55BA-43DC-8AEE-38C0A8BBD20D}" type="pres">
      <dgm:prSet presAssocID="{DDC6240D-9206-4CCA-AB57-A2797195FA1F}" presName="rootConnector" presStyleLbl="node1" presStyleIdx="0" presStyleCnt="2"/>
      <dgm:spPr/>
      <dgm:t>
        <a:bodyPr/>
        <a:lstStyle/>
        <a:p>
          <a:endParaRPr lang="en-US"/>
        </a:p>
      </dgm:t>
    </dgm:pt>
    <dgm:pt modelId="{12FBF923-343B-483C-BD70-339AB409BEBE}" type="pres">
      <dgm:prSet presAssocID="{DDC6240D-9206-4CCA-AB57-A2797195FA1F}" presName="childShape" presStyleCnt="0"/>
      <dgm:spPr/>
    </dgm:pt>
    <dgm:pt modelId="{77F08A9A-E3F0-4521-831D-D2D097A34B1B}" type="pres">
      <dgm:prSet presAssocID="{B2411184-625E-484A-AAFF-8918F6E0DE5B}" presName="Name13" presStyleLbl="parChTrans1D2" presStyleIdx="0" presStyleCnt="8"/>
      <dgm:spPr/>
      <dgm:t>
        <a:bodyPr/>
        <a:lstStyle/>
        <a:p>
          <a:endParaRPr lang="en-US"/>
        </a:p>
      </dgm:t>
    </dgm:pt>
    <dgm:pt modelId="{026F4721-20AA-4D21-A36B-75C19223AA79}" type="pres">
      <dgm:prSet presAssocID="{9713241A-D780-4A6C-B58B-CBAD8B32A818}" presName="childText" presStyleLbl="bgAcc1" presStyleIdx="0" presStyleCnt="8" custScaleX="183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4C7DE-70EE-4AEF-94AD-8D82B55102B0}" type="pres">
      <dgm:prSet presAssocID="{2CBD464F-1E40-492E-9893-AB5C116531CA}" presName="Name13" presStyleLbl="parChTrans1D2" presStyleIdx="1" presStyleCnt="8"/>
      <dgm:spPr/>
      <dgm:t>
        <a:bodyPr/>
        <a:lstStyle/>
        <a:p>
          <a:endParaRPr lang="en-US"/>
        </a:p>
      </dgm:t>
    </dgm:pt>
    <dgm:pt modelId="{0AE4E793-BD49-47F3-B8D7-D1EE8041E1B1}" type="pres">
      <dgm:prSet presAssocID="{CBC0C9BE-11DE-48F1-9933-7E99D3565D06}" presName="childText" presStyleLbl="bgAcc1" presStyleIdx="1" presStyleCnt="8" custScaleX="186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984C1-CA2B-40D6-A2B5-524611F6B86D}" type="pres">
      <dgm:prSet presAssocID="{E6755BF8-A186-49E3-A003-FC9A1E3A8663}" presName="Name13" presStyleLbl="parChTrans1D2" presStyleIdx="2" presStyleCnt="8"/>
      <dgm:spPr/>
      <dgm:t>
        <a:bodyPr/>
        <a:lstStyle/>
        <a:p>
          <a:endParaRPr lang="en-US"/>
        </a:p>
      </dgm:t>
    </dgm:pt>
    <dgm:pt modelId="{37E548CA-A681-40C8-8127-E000D84D45CB}" type="pres">
      <dgm:prSet presAssocID="{2E622A95-6135-463D-99F1-669CFBCEDD9F}" presName="childText" presStyleLbl="bgAcc1" presStyleIdx="2" presStyleCnt="8" custScaleX="186924" custLinFactY="26066" custLinFactNeighborX="-33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27C56-0717-4392-A0C0-3161C98ECEDE}" type="pres">
      <dgm:prSet presAssocID="{F5958E03-486D-4DD0-A995-056617C13B79}" presName="Name13" presStyleLbl="parChTrans1D2" presStyleIdx="3" presStyleCnt="8"/>
      <dgm:spPr/>
      <dgm:t>
        <a:bodyPr/>
        <a:lstStyle/>
        <a:p>
          <a:endParaRPr lang="en-US"/>
        </a:p>
      </dgm:t>
    </dgm:pt>
    <dgm:pt modelId="{7093406B-CB94-4A55-95FC-D9228FBB2D7F}" type="pres">
      <dgm:prSet presAssocID="{178EA67A-FBDA-42BC-8A45-0A91593431C2}" presName="childText" presStyleLbl="bgAcc1" presStyleIdx="3" presStyleCnt="8" custScaleX="186604" custLinFactY="-27602" custLinFactNeighborX="-336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772B5-37A6-414C-9F93-B4BCC6000CDC}" type="pres">
      <dgm:prSet presAssocID="{6D61198A-ECE6-4D05-9530-974D071C927A}" presName="Name13" presStyleLbl="parChTrans1D2" presStyleIdx="4" presStyleCnt="8"/>
      <dgm:spPr/>
      <dgm:t>
        <a:bodyPr/>
        <a:lstStyle/>
        <a:p>
          <a:endParaRPr lang="en-US"/>
        </a:p>
      </dgm:t>
    </dgm:pt>
    <dgm:pt modelId="{1D73239B-E362-4631-AB64-196D3542ED7E}" type="pres">
      <dgm:prSet presAssocID="{BB38970B-7506-4CC9-B23A-549B53309E85}" presName="childText" presStyleLbl="bgAcc1" presStyleIdx="4" presStyleCnt="8" custScaleX="183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3F7F9-EDE1-4CF0-A5C1-247108A79AE4}" type="pres">
      <dgm:prSet presAssocID="{1D59630A-F27F-4304-B528-38A792240946}" presName="root" presStyleCnt="0"/>
      <dgm:spPr/>
    </dgm:pt>
    <dgm:pt modelId="{334E8A4E-A9D4-4DAB-A377-8424D2997AFA}" type="pres">
      <dgm:prSet presAssocID="{1D59630A-F27F-4304-B528-38A792240946}" presName="rootComposite" presStyleCnt="0"/>
      <dgm:spPr/>
    </dgm:pt>
    <dgm:pt modelId="{259754E5-49F2-4675-B989-8C6146722BDB}" type="pres">
      <dgm:prSet presAssocID="{1D59630A-F27F-4304-B528-38A792240946}" presName="rootText" presStyleLbl="node1" presStyleIdx="1" presStyleCnt="2" custScaleX="169398"/>
      <dgm:spPr/>
      <dgm:t>
        <a:bodyPr/>
        <a:lstStyle/>
        <a:p>
          <a:endParaRPr lang="en-US"/>
        </a:p>
      </dgm:t>
    </dgm:pt>
    <dgm:pt modelId="{30BAF8A6-D061-48F9-AA4B-C5EA74272D7A}" type="pres">
      <dgm:prSet presAssocID="{1D59630A-F27F-4304-B528-38A792240946}" presName="rootConnector" presStyleLbl="node1" presStyleIdx="1" presStyleCnt="2"/>
      <dgm:spPr/>
      <dgm:t>
        <a:bodyPr/>
        <a:lstStyle/>
        <a:p>
          <a:endParaRPr lang="en-US"/>
        </a:p>
      </dgm:t>
    </dgm:pt>
    <dgm:pt modelId="{CB0E5876-8C6B-4328-9802-8C272F200567}" type="pres">
      <dgm:prSet presAssocID="{1D59630A-F27F-4304-B528-38A792240946}" presName="childShape" presStyleCnt="0"/>
      <dgm:spPr/>
    </dgm:pt>
    <dgm:pt modelId="{796316A8-A21B-4843-8353-091A28F91D1E}" type="pres">
      <dgm:prSet presAssocID="{FAFDDB9F-8AE9-49B6-A0D0-3B20917A93A6}" presName="Name13" presStyleLbl="parChTrans1D2" presStyleIdx="5" presStyleCnt="8"/>
      <dgm:spPr/>
      <dgm:t>
        <a:bodyPr/>
        <a:lstStyle/>
        <a:p>
          <a:endParaRPr lang="en-US"/>
        </a:p>
      </dgm:t>
    </dgm:pt>
    <dgm:pt modelId="{D713B26E-5B8B-47D8-8B1B-847F42E8D6E9}" type="pres">
      <dgm:prSet presAssocID="{9ABCDE72-B0AA-4817-A6F6-DC49DC0BE571}" presName="childText" presStyleLbl="bgAcc1" presStyleIdx="5" presStyleCnt="8" custScaleX="183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71AE1-1B42-4B2F-B936-A9105DFF6A6E}" type="pres">
      <dgm:prSet presAssocID="{32F9D9C7-6981-446C-A5B8-4710E7E6575F}" presName="Name13" presStyleLbl="parChTrans1D2" presStyleIdx="6" presStyleCnt="8"/>
      <dgm:spPr/>
      <dgm:t>
        <a:bodyPr/>
        <a:lstStyle/>
        <a:p>
          <a:endParaRPr lang="en-US"/>
        </a:p>
      </dgm:t>
    </dgm:pt>
    <dgm:pt modelId="{D5F3B50D-6B91-454C-8284-3A0914046160}" type="pres">
      <dgm:prSet presAssocID="{7733376E-4AD5-4347-9D34-F67708FAE9C9}" presName="childText" presStyleLbl="bgAcc1" presStyleIdx="6" presStyleCnt="8" custScaleX="183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80F3D-FBF8-4835-8367-A1A7FBF07550}" type="pres">
      <dgm:prSet presAssocID="{2F6AB6C7-16B2-4EBD-AAEF-B16AF41F8951}" presName="Name13" presStyleLbl="parChTrans1D2" presStyleIdx="7" presStyleCnt="8"/>
      <dgm:spPr/>
      <dgm:t>
        <a:bodyPr/>
        <a:lstStyle/>
        <a:p>
          <a:endParaRPr lang="en-US"/>
        </a:p>
      </dgm:t>
    </dgm:pt>
    <dgm:pt modelId="{4ACADF35-F15B-4546-83A8-29ED31E8FB2A}" type="pres">
      <dgm:prSet presAssocID="{5B6C6E1B-163C-4D1F-B703-C275483BC5D8}" presName="childText" presStyleLbl="bgAcc1" presStyleIdx="7" presStyleCnt="8" custScaleX="183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BAF8A1-CCB1-4128-BCEE-25BC08268293}" type="presOf" srcId="{2E622A95-6135-463D-99F1-669CFBCEDD9F}" destId="{37E548CA-A681-40C8-8127-E000D84D45CB}" srcOrd="0" destOrd="0" presId="urn:microsoft.com/office/officeart/2005/8/layout/hierarchy3"/>
    <dgm:cxn modelId="{7EC5F8C1-F1F6-4776-8D52-BC71689D57CE}" type="presOf" srcId="{F5958E03-486D-4DD0-A995-056617C13B79}" destId="{E4D27C56-0717-4392-A0C0-3161C98ECEDE}" srcOrd="0" destOrd="0" presId="urn:microsoft.com/office/officeart/2005/8/layout/hierarchy3"/>
    <dgm:cxn modelId="{65408DFE-9E6E-42F5-9859-9F165E337219}" type="presOf" srcId="{9ABCDE72-B0AA-4817-A6F6-DC49DC0BE571}" destId="{D713B26E-5B8B-47D8-8B1B-847F42E8D6E9}" srcOrd="0" destOrd="0" presId="urn:microsoft.com/office/officeart/2005/8/layout/hierarchy3"/>
    <dgm:cxn modelId="{D5B321BB-F321-47CB-B058-0E9E7D6708A4}" type="presOf" srcId="{2F6AB6C7-16B2-4EBD-AAEF-B16AF41F8951}" destId="{57080F3D-FBF8-4835-8367-A1A7FBF07550}" srcOrd="0" destOrd="0" presId="urn:microsoft.com/office/officeart/2005/8/layout/hierarchy3"/>
    <dgm:cxn modelId="{DF94AD01-01B8-42B4-8FE2-F3319A876F13}" type="presOf" srcId="{DDC6240D-9206-4CCA-AB57-A2797195FA1F}" destId="{9B9372D9-571D-4801-ACA4-05A0E8FC8053}" srcOrd="0" destOrd="0" presId="urn:microsoft.com/office/officeart/2005/8/layout/hierarchy3"/>
    <dgm:cxn modelId="{6EB57D50-9BB2-4673-92FA-B9CAF5B8C795}" type="presOf" srcId="{DDC6240D-9206-4CCA-AB57-A2797195FA1F}" destId="{45320DAC-55BA-43DC-8AEE-38C0A8BBD20D}" srcOrd="1" destOrd="0" presId="urn:microsoft.com/office/officeart/2005/8/layout/hierarchy3"/>
    <dgm:cxn modelId="{B0EAEFD1-04B0-4621-95E8-69F6B6B83937}" srcId="{1D59630A-F27F-4304-B528-38A792240946}" destId="{5B6C6E1B-163C-4D1F-B703-C275483BC5D8}" srcOrd="2" destOrd="0" parTransId="{2F6AB6C7-16B2-4EBD-AAEF-B16AF41F8951}" sibTransId="{DE23CFC8-7825-457D-A0F1-D994DD513B76}"/>
    <dgm:cxn modelId="{D8D16FCE-E403-42B1-828A-D7AAD14D9A12}" type="presOf" srcId="{E6755BF8-A186-49E3-A003-FC9A1E3A8663}" destId="{DB1984C1-CA2B-40D6-A2B5-524611F6B86D}" srcOrd="0" destOrd="0" presId="urn:microsoft.com/office/officeart/2005/8/layout/hierarchy3"/>
    <dgm:cxn modelId="{99BA1BE4-D0FD-40EA-9AC4-860CA7AEF057}" type="presOf" srcId="{50D701E0-01F2-4A7E-BA11-87D879D2BABC}" destId="{11EB1005-F06C-44B3-8B84-7EFA20D31513}" srcOrd="0" destOrd="0" presId="urn:microsoft.com/office/officeart/2005/8/layout/hierarchy3"/>
    <dgm:cxn modelId="{68987247-64B6-4E54-8E41-12716F91EF3B}" type="presOf" srcId="{5B6C6E1B-163C-4D1F-B703-C275483BC5D8}" destId="{4ACADF35-F15B-4546-83A8-29ED31E8FB2A}" srcOrd="0" destOrd="0" presId="urn:microsoft.com/office/officeart/2005/8/layout/hierarchy3"/>
    <dgm:cxn modelId="{5604CD86-7953-472B-B5F1-6C0CC0CFC626}" type="presOf" srcId="{1D59630A-F27F-4304-B528-38A792240946}" destId="{259754E5-49F2-4675-B989-8C6146722BDB}" srcOrd="0" destOrd="0" presId="urn:microsoft.com/office/officeart/2005/8/layout/hierarchy3"/>
    <dgm:cxn modelId="{92B62509-0A02-41D1-94D4-DCC5EE9EB663}" srcId="{DDC6240D-9206-4CCA-AB57-A2797195FA1F}" destId="{2E622A95-6135-463D-99F1-669CFBCEDD9F}" srcOrd="2" destOrd="0" parTransId="{E6755BF8-A186-49E3-A003-FC9A1E3A8663}" sibTransId="{A6881160-4A55-4E52-98BD-0A9708A93EA7}"/>
    <dgm:cxn modelId="{4FCE61F9-6CD5-41A9-90C3-A931E3E254E9}" type="presOf" srcId="{178EA67A-FBDA-42BC-8A45-0A91593431C2}" destId="{7093406B-CB94-4A55-95FC-D9228FBB2D7F}" srcOrd="0" destOrd="0" presId="urn:microsoft.com/office/officeart/2005/8/layout/hierarchy3"/>
    <dgm:cxn modelId="{54342821-7A92-4C89-8459-FF4A0B949849}" type="presOf" srcId="{2CBD464F-1E40-492E-9893-AB5C116531CA}" destId="{1F24C7DE-70EE-4AEF-94AD-8D82B55102B0}" srcOrd="0" destOrd="0" presId="urn:microsoft.com/office/officeart/2005/8/layout/hierarchy3"/>
    <dgm:cxn modelId="{1C6F976B-F435-4F13-BB43-468CBA356DCF}" type="presOf" srcId="{BB38970B-7506-4CC9-B23A-549B53309E85}" destId="{1D73239B-E362-4631-AB64-196D3542ED7E}" srcOrd="0" destOrd="0" presId="urn:microsoft.com/office/officeart/2005/8/layout/hierarchy3"/>
    <dgm:cxn modelId="{35D66E74-E42A-479A-A866-D462FFDBB524}" type="presOf" srcId="{CBC0C9BE-11DE-48F1-9933-7E99D3565D06}" destId="{0AE4E793-BD49-47F3-B8D7-D1EE8041E1B1}" srcOrd="0" destOrd="0" presId="urn:microsoft.com/office/officeart/2005/8/layout/hierarchy3"/>
    <dgm:cxn modelId="{26018CC3-98AA-4C95-B18A-A242FFC83C9A}" srcId="{DDC6240D-9206-4CCA-AB57-A2797195FA1F}" destId="{178EA67A-FBDA-42BC-8A45-0A91593431C2}" srcOrd="3" destOrd="0" parTransId="{F5958E03-486D-4DD0-A995-056617C13B79}" sibTransId="{21A99A2C-EDD4-4770-8682-458AD5523BAB}"/>
    <dgm:cxn modelId="{6B730A17-BCDF-4461-BBB7-83A7F14EC487}" srcId="{50D701E0-01F2-4A7E-BA11-87D879D2BABC}" destId="{DDC6240D-9206-4CCA-AB57-A2797195FA1F}" srcOrd="0" destOrd="0" parTransId="{9494E6D7-04C0-48E1-B3B2-AA91AEA8C699}" sibTransId="{9F81BA41-AA82-427B-8AF1-A535E385BC56}"/>
    <dgm:cxn modelId="{5A5B1EE3-8D71-4A05-9EB4-0FF8E0DFAED4}" type="presOf" srcId="{7733376E-4AD5-4347-9D34-F67708FAE9C9}" destId="{D5F3B50D-6B91-454C-8284-3A0914046160}" srcOrd="0" destOrd="0" presId="urn:microsoft.com/office/officeart/2005/8/layout/hierarchy3"/>
    <dgm:cxn modelId="{5E5E4E7C-891D-476F-8291-9DF6495989F4}" srcId="{DDC6240D-9206-4CCA-AB57-A2797195FA1F}" destId="{CBC0C9BE-11DE-48F1-9933-7E99D3565D06}" srcOrd="1" destOrd="0" parTransId="{2CBD464F-1E40-492E-9893-AB5C116531CA}" sibTransId="{D1763666-BC79-4102-A553-B222C7FD5F1D}"/>
    <dgm:cxn modelId="{F634BEFB-42C4-47AC-9E36-38CC514A7B67}" srcId="{50D701E0-01F2-4A7E-BA11-87D879D2BABC}" destId="{1D59630A-F27F-4304-B528-38A792240946}" srcOrd="1" destOrd="0" parTransId="{44A92C50-3FF7-4FA7-A758-697C9EDF7CD0}" sibTransId="{78A37A70-05AF-4335-86CB-6F9BE8FE0DA7}"/>
    <dgm:cxn modelId="{2E75DE7F-9993-4E7C-AB00-8235B9824E36}" srcId="{DDC6240D-9206-4CCA-AB57-A2797195FA1F}" destId="{9713241A-D780-4A6C-B58B-CBAD8B32A818}" srcOrd="0" destOrd="0" parTransId="{B2411184-625E-484A-AAFF-8918F6E0DE5B}" sibTransId="{9F45EB42-0B8B-4082-81EC-2605D986AEF5}"/>
    <dgm:cxn modelId="{A2A91455-50C1-4963-8ED3-F6F0CEE08536}" srcId="{1D59630A-F27F-4304-B528-38A792240946}" destId="{7733376E-4AD5-4347-9D34-F67708FAE9C9}" srcOrd="1" destOrd="0" parTransId="{32F9D9C7-6981-446C-A5B8-4710E7E6575F}" sibTransId="{D0AB19EF-5093-45D6-889A-C1F6C4C0DEE6}"/>
    <dgm:cxn modelId="{31059C97-45CC-49E5-8D97-6A3F48C31222}" srcId="{DDC6240D-9206-4CCA-AB57-A2797195FA1F}" destId="{BB38970B-7506-4CC9-B23A-549B53309E85}" srcOrd="4" destOrd="0" parTransId="{6D61198A-ECE6-4D05-9530-974D071C927A}" sibTransId="{06F430A8-16CD-423B-AD21-54C6F6B51965}"/>
    <dgm:cxn modelId="{358F0C59-2B05-4FA4-85B9-D7B47F561CB3}" type="presOf" srcId="{9713241A-D780-4A6C-B58B-CBAD8B32A818}" destId="{026F4721-20AA-4D21-A36B-75C19223AA79}" srcOrd="0" destOrd="0" presId="urn:microsoft.com/office/officeart/2005/8/layout/hierarchy3"/>
    <dgm:cxn modelId="{26458DFE-034C-42F1-A36F-1CD5F6AB5D67}" srcId="{1D59630A-F27F-4304-B528-38A792240946}" destId="{9ABCDE72-B0AA-4817-A6F6-DC49DC0BE571}" srcOrd="0" destOrd="0" parTransId="{FAFDDB9F-8AE9-49B6-A0D0-3B20917A93A6}" sibTransId="{D2E95022-106E-4917-895A-1D4829FECC0A}"/>
    <dgm:cxn modelId="{A21DE14F-B0D3-42EB-B985-DAE4294CDE5B}" type="presOf" srcId="{FAFDDB9F-8AE9-49B6-A0D0-3B20917A93A6}" destId="{796316A8-A21B-4843-8353-091A28F91D1E}" srcOrd="0" destOrd="0" presId="urn:microsoft.com/office/officeart/2005/8/layout/hierarchy3"/>
    <dgm:cxn modelId="{68F4AEEB-4FB9-47E2-B45F-0EC7164FFA88}" type="presOf" srcId="{32F9D9C7-6981-446C-A5B8-4710E7E6575F}" destId="{88E71AE1-1B42-4B2F-B936-A9105DFF6A6E}" srcOrd="0" destOrd="0" presId="urn:microsoft.com/office/officeart/2005/8/layout/hierarchy3"/>
    <dgm:cxn modelId="{53A12237-B0AE-45F1-B825-7FC887C1FFD3}" type="presOf" srcId="{6D61198A-ECE6-4D05-9530-974D071C927A}" destId="{DDE772B5-37A6-414C-9F93-B4BCC6000CDC}" srcOrd="0" destOrd="0" presId="urn:microsoft.com/office/officeart/2005/8/layout/hierarchy3"/>
    <dgm:cxn modelId="{C2442D61-653C-4168-9B49-230F62FD2D3C}" type="presOf" srcId="{1D59630A-F27F-4304-B528-38A792240946}" destId="{30BAF8A6-D061-48F9-AA4B-C5EA74272D7A}" srcOrd="1" destOrd="0" presId="urn:microsoft.com/office/officeart/2005/8/layout/hierarchy3"/>
    <dgm:cxn modelId="{618917D7-EDF8-4EF9-837D-F2B69C37DEF8}" type="presOf" srcId="{B2411184-625E-484A-AAFF-8918F6E0DE5B}" destId="{77F08A9A-E3F0-4521-831D-D2D097A34B1B}" srcOrd="0" destOrd="0" presId="urn:microsoft.com/office/officeart/2005/8/layout/hierarchy3"/>
    <dgm:cxn modelId="{69496568-B6C8-4E4B-9FA2-3230B7C13814}" type="presParOf" srcId="{11EB1005-F06C-44B3-8B84-7EFA20D31513}" destId="{6893D9FA-6444-484C-86FF-0F115D336ACA}" srcOrd="0" destOrd="0" presId="urn:microsoft.com/office/officeart/2005/8/layout/hierarchy3"/>
    <dgm:cxn modelId="{0AA9F843-3F4B-4AB3-98B2-CB3A128C1954}" type="presParOf" srcId="{6893D9FA-6444-484C-86FF-0F115D336ACA}" destId="{0F87CF8B-905C-4640-A475-19DFEE021C12}" srcOrd="0" destOrd="0" presId="urn:microsoft.com/office/officeart/2005/8/layout/hierarchy3"/>
    <dgm:cxn modelId="{E21B8482-9494-41E5-A57C-4CF0668D9BD9}" type="presParOf" srcId="{0F87CF8B-905C-4640-A475-19DFEE021C12}" destId="{9B9372D9-571D-4801-ACA4-05A0E8FC8053}" srcOrd="0" destOrd="0" presId="urn:microsoft.com/office/officeart/2005/8/layout/hierarchy3"/>
    <dgm:cxn modelId="{11966E13-3D82-4A54-82F4-D45FF4DB5364}" type="presParOf" srcId="{0F87CF8B-905C-4640-A475-19DFEE021C12}" destId="{45320DAC-55BA-43DC-8AEE-38C0A8BBD20D}" srcOrd="1" destOrd="0" presId="urn:microsoft.com/office/officeart/2005/8/layout/hierarchy3"/>
    <dgm:cxn modelId="{06C71393-FFED-45CA-B7E1-D4D7F3178176}" type="presParOf" srcId="{6893D9FA-6444-484C-86FF-0F115D336ACA}" destId="{12FBF923-343B-483C-BD70-339AB409BEBE}" srcOrd="1" destOrd="0" presId="urn:microsoft.com/office/officeart/2005/8/layout/hierarchy3"/>
    <dgm:cxn modelId="{428371DF-6C97-4573-9201-470E193A3200}" type="presParOf" srcId="{12FBF923-343B-483C-BD70-339AB409BEBE}" destId="{77F08A9A-E3F0-4521-831D-D2D097A34B1B}" srcOrd="0" destOrd="0" presId="urn:microsoft.com/office/officeart/2005/8/layout/hierarchy3"/>
    <dgm:cxn modelId="{631CDBF4-0D93-4AA4-8DCD-0855D0C36B02}" type="presParOf" srcId="{12FBF923-343B-483C-BD70-339AB409BEBE}" destId="{026F4721-20AA-4D21-A36B-75C19223AA79}" srcOrd="1" destOrd="0" presId="urn:microsoft.com/office/officeart/2005/8/layout/hierarchy3"/>
    <dgm:cxn modelId="{24549BB3-607F-4CA3-B407-55E7431DA187}" type="presParOf" srcId="{12FBF923-343B-483C-BD70-339AB409BEBE}" destId="{1F24C7DE-70EE-4AEF-94AD-8D82B55102B0}" srcOrd="2" destOrd="0" presId="urn:microsoft.com/office/officeart/2005/8/layout/hierarchy3"/>
    <dgm:cxn modelId="{7508E5B6-FE65-4D1F-9489-38D69C9C7226}" type="presParOf" srcId="{12FBF923-343B-483C-BD70-339AB409BEBE}" destId="{0AE4E793-BD49-47F3-B8D7-D1EE8041E1B1}" srcOrd="3" destOrd="0" presId="urn:microsoft.com/office/officeart/2005/8/layout/hierarchy3"/>
    <dgm:cxn modelId="{D3F6346D-7CBD-4193-8C02-55CB4A436457}" type="presParOf" srcId="{12FBF923-343B-483C-BD70-339AB409BEBE}" destId="{DB1984C1-CA2B-40D6-A2B5-524611F6B86D}" srcOrd="4" destOrd="0" presId="urn:microsoft.com/office/officeart/2005/8/layout/hierarchy3"/>
    <dgm:cxn modelId="{45EC7909-8C6B-4240-B0C0-ADEA9D049397}" type="presParOf" srcId="{12FBF923-343B-483C-BD70-339AB409BEBE}" destId="{37E548CA-A681-40C8-8127-E000D84D45CB}" srcOrd="5" destOrd="0" presId="urn:microsoft.com/office/officeart/2005/8/layout/hierarchy3"/>
    <dgm:cxn modelId="{CC2FC570-3FC8-4242-9ED6-3FC6E72E3B1C}" type="presParOf" srcId="{12FBF923-343B-483C-BD70-339AB409BEBE}" destId="{E4D27C56-0717-4392-A0C0-3161C98ECEDE}" srcOrd="6" destOrd="0" presId="urn:microsoft.com/office/officeart/2005/8/layout/hierarchy3"/>
    <dgm:cxn modelId="{314B8879-F398-4C23-B02F-8BCDA0F0FA70}" type="presParOf" srcId="{12FBF923-343B-483C-BD70-339AB409BEBE}" destId="{7093406B-CB94-4A55-95FC-D9228FBB2D7F}" srcOrd="7" destOrd="0" presId="urn:microsoft.com/office/officeart/2005/8/layout/hierarchy3"/>
    <dgm:cxn modelId="{85364F76-96C2-4964-BD43-28B5049E1346}" type="presParOf" srcId="{12FBF923-343B-483C-BD70-339AB409BEBE}" destId="{DDE772B5-37A6-414C-9F93-B4BCC6000CDC}" srcOrd="8" destOrd="0" presId="urn:microsoft.com/office/officeart/2005/8/layout/hierarchy3"/>
    <dgm:cxn modelId="{4D957A4B-5CB2-435F-A2A5-FE0E3756F780}" type="presParOf" srcId="{12FBF923-343B-483C-BD70-339AB409BEBE}" destId="{1D73239B-E362-4631-AB64-196D3542ED7E}" srcOrd="9" destOrd="0" presId="urn:microsoft.com/office/officeart/2005/8/layout/hierarchy3"/>
    <dgm:cxn modelId="{FAFF16AA-70C5-435F-BA95-DE4D1EA7D02C}" type="presParOf" srcId="{11EB1005-F06C-44B3-8B84-7EFA20D31513}" destId="{7FC3F7F9-EDE1-4CF0-A5C1-247108A79AE4}" srcOrd="1" destOrd="0" presId="urn:microsoft.com/office/officeart/2005/8/layout/hierarchy3"/>
    <dgm:cxn modelId="{7AE63328-5A54-4CFD-9324-6030CD02386C}" type="presParOf" srcId="{7FC3F7F9-EDE1-4CF0-A5C1-247108A79AE4}" destId="{334E8A4E-A9D4-4DAB-A377-8424D2997AFA}" srcOrd="0" destOrd="0" presId="urn:microsoft.com/office/officeart/2005/8/layout/hierarchy3"/>
    <dgm:cxn modelId="{BD97CFC1-F475-400A-8997-CDC330391598}" type="presParOf" srcId="{334E8A4E-A9D4-4DAB-A377-8424D2997AFA}" destId="{259754E5-49F2-4675-B989-8C6146722BDB}" srcOrd="0" destOrd="0" presId="urn:microsoft.com/office/officeart/2005/8/layout/hierarchy3"/>
    <dgm:cxn modelId="{4278572B-7C26-460C-8617-0444F6BB8DC0}" type="presParOf" srcId="{334E8A4E-A9D4-4DAB-A377-8424D2997AFA}" destId="{30BAF8A6-D061-48F9-AA4B-C5EA74272D7A}" srcOrd="1" destOrd="0" presId="urn:microsoft.com/office/officeart/2005/8/layout/hierarchy3"/>
    <dgm:cxn modelId="{6A17E26B-74B1-4255-BAB5-F4D42DD58CFF}" type="presParOf" srcId="{7FC3F7F9-EDE1-4CF0-A5C1-247108A79AE4}" destId="{CB0E5876-8C6B-4328-9802-8C272F200567}" srcOrd="1" destOrd="0" presId="urn:microsoft.com/office/officeart/2005/8/layout/hierarchy3"/>
    <dgm:cxn modelId="{27FFD5A8-6F80-4510-8EFC-E6831629675A}" type="presParOf" srcId="{CB0E5876-8C6B-4328-9802-8C272F200567}" destId="{796316A8-A21B-4843-8353-091A28F91D1E}" srcOrd="0" destOrd="0" presId="urn:microsoft.com/office/officeart/2005/8/layout/hierarchy3"/>
    <dgm:cxn modelId="{A4B18FBF-D2CE-4B52-B29C-40F78D53866C}" type="presParOf" srcId="{CB0E5876-8C6B-4328-9802-8C272F200567}" destId="{D713B26E-5B8B-47D8-8B1B-847F42E8D6E9}" srcOrd="1" destOrd="0" presId="urn:microsoft.com/office/officeart/2005/8/layout/hierarchy3"/>
    <dgm:cxn modelId="{3CCBEC44-922C-4B51-99A9-E0A3BFC7F35F}" type="presParOf" srcId="{CB0E5876-8C6B-4328-9802-8C272F200567}" destId="{88E71AE1-1B42-4B2F-B936-A9105DFF6A6E}" srcOrd="2" destOrd="0" presId="urn:microsoft.com/office/officeart/2005/8/layout/hierarchy3"/>
    <dgm:cxn modelId="{6A33877B-5EA6-45B7-9788-44F2B3BEF485}" type="presParOf" srcId="{CB0E5876-8C6B-4328-9802-8C272F200567}" destId="{D5F3B50D-6B91-454C-8284-3A0914046160}" srcOrd="3" destOrd="0" presId="urn:microsoft.com/office/officeart/2005/8/layout/hierarchy3"/>
    <dgm:cxn modelId="{0AC1C4D7-E0E1-4490-B4C8-BABDFE03E383}" type="presParOf" srcId="{CB0E5876-8C6B-4328-9802-8C272F200567}" destId="{57080F3D-FBF8-4835-8367-A1A7FBF07550}" srcOrd="4" destOrd="0" presId="urn:microsoft.com/office/officeart/2005/8/layout/hierarchy3"/>
    <dgm:cxn modelId="{C301947B-3167-408D-B175-058E3FDE3AA1}" type="presParOf" srcId="{CB0E5876-8C6B-4328-9802-8C272F200567}" destId="{4ACADF35-F15B-4546-83A8-29ED31E8FB2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B1A7-C337-416F-84F3-C7F3DB68709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CB74F-A66D-47DC-BDB7-1CDE81573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5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EA89-89E5-43D2-A189-9D739C6272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B74F-A66D-47DC-BDB7-1CDE81573D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B74F-A66D-47DC-BDB7-1CDE81573D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B74F-A66D-47DC-BDB7-1CDE81573D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B74F-A66D-47DC-BDB7-1CDE81573D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B74F-A66D-47DC-BDB7-1CDE81573D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B74F-A66D-47DC-BDB7-1CDE81573DC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B74F-A66D-47DC-BDB7-1CDE81573DC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EA89-89E5-43D2-A189-9D739C6272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EA89-89E5-43D2-A189-9D739C6272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8123-63D3-4FAD-B8BF-04C0B419EF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8123-63D3-4FAD-B8BF-04C0B419EF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B74F-A66D-47DC-BDB7-1CDE81573D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B74F-A66D-47DC-BDB7-1CDE81573D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EA89-89E5-43D2-A189-9D739C6272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B74F-A66D-47DC-BDB7-1CDE81573DC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C1F3-C14F-4392-B6A5-5D640D2E86E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CCA-7FB3-4611-BEC6-978F213A4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C1F3-C14F-4392-B6A5-5D640D2E86E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CCA-7FB3-4611-BEC6-978F213A4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C1F3-C14F-4392-B6A5-5D640D2E86E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CCA-7FB3-4611-BEC6-978F213A4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C1F3-C14F-4392-B6A5-5D640D2E86E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CCA-7FB3-4611-BEC6-978F213A4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C1F3-C14F-4392-B6A5-5D640D2E86E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CCA-7FB3-4611-BEC6-978F213A4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C1F3-C14F-4392-B6A5-5D640D2E86E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CCA-7FB3-4611-BEC6-978F213A4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C1F3-C14F-4392-B6A5-5D640D2E86E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CCA-7FB3-4611-BEC6-978F213A4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C1F3-C14F-4392-B6A5-5D640D2E86E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CCA-7FB3-4611-BEC6-978F213A4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C1F3-C14F-4392-B6A5-5D640D2E86E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CCA-7FB3-4611-BEC6-978F213A4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C1F3-C14F-4392-B6A5-5D640D2E86E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CCA-7FB3-4611-BEC6-978F213A4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C1F3-C14F-4392-B6A5-5D640D2E86E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CCA-7FB3-4611-BEC6-978F213A4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BC1F3-C14F-4392-B6A5-5D640D2E86E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EBCCA-7FB3-4611-BEC6-978F213A4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Background-low 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2384425"/>
          </a:xfrm>
        </p:spPr>
        <p:txBody>
          <a:bodyPr>
            <a:normAutofit/>
          </a:bodyPr>
          <a:lstStyle/>
          <a:p>
            <a:r>
              <a:rPr lang="en-US" dirty="0" smtClean="0"/>
              <a:t>HUMBOLDT BAY SEA LEVEL RISE</a:t>
            </a:r>
            <a:br>
              <a:rPr lang="en-US" dirty="0" smtClean="0"/>
            </a:br>
            <a:r>
              <a:rPr lang="en-US" dirty="0" smtClean="0"/>
              <a:t>ADAPTATION PLANNING PROJECT:</a:t>
            </a:r>
            <a:br>
              <a:rPr lang="en-US" dirty="0" smtClean="0"/>
            </a:br>
            <a:r>
              <a:rPr lang="en-US" dirty="0" smtClean="0"/>
              <a:t>A State and Local Collaboration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Aldaron Laird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Sea Level Rise Planner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Background-low resolution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Purpose: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 informed decision-making and encourage a unified, consistent regional adaptation strategy to address the hazards associated with sea level rise in the Humboldt Bay region.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Partners: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Humboldt County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Cities of Eureka and Arcata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Humboldt Bay Harbor District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North District Coastal Commission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HUMBOLDT BAY SEA LEVEL RISE ADAPTATION PLANNING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Background-low resolution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WHY COLLABORATE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Coastal Hazards and Sea Level Rise Do Not Recognize Political Boundaries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d River Slough Exposed Di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48154" y="0"/>
            <a:ext cx="9192154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85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Basic Adaptation Planning Strategy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 Cannot </a:t>
            </a:r>
            <a:r>
              <a:rPr lang="en-US" sz="2700" dirty="0" smtClean="0">
                <a:latin typeface="+mj-lt"/>
                <a:ea typeface="+mj-ea"/>
                <a:cs typeface="+mj-cs"/>
              </a:rPr>
              <a:t>M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anage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 </a:t>
            </a:r>
            <a:r>
              <a:rPr lang="en-US" sz="2700" dirty="0" smtClean="0">
                <a:latin typeface="+mj-lt"/>
                <a:ea typeface="+mj-ea"/>
                <a:cs typeface="+mj-cs"/>
              </a:rPr>
              <a:t>P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rotect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Shoreline</a:t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dirty="0" smtClean="0">
                <a:latin typeface="+mj-lt"/>
                <a:ea typeface="+mj-ea"/>
                <a:cs typeface="+mj-cs"/>
              </a:rPr>
              <a:t>P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arcel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by Parcel,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700" dirty="0" smtClean="0">
                <a:latin typeface="+mj-lt"/>
                <a:ea typeface="+mj-ea"/>
                <a:cs typeface="+mj-cs"/>
              </a:rPr>
              <a:t>W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Need to Address </a:t>
            </a:r>
            <a:r>
              <a:rPr lang="en-US" sz="2700" dirty="0" smtClean="0">
                <a:latin typeface="+mj-lt"/>
                <a:ea typeface="+mj-ea"/>
                <a:cs typeface="+mj-cs"/>
              </a:rPr>
              <a:t>E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ntire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700" dirty="0" smtClean="0">
                <a:latin typeface="+mj-lt"/>
                <a:ea typeface="+mj-ea"/>
                <a:cs typeface="+mj-cs"/>
              </a:rPr>
              <a:t>H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ydrologic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Units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Background-low resolution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WHY COLLABORATE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429000"/>
          </a:xfrm>
        </p:spPr>
        <p:txBody>
          <a:bodyPr>
            <a:normAutofit fontScale="32500" lnSpcReduction="20000"/>
          </a:bodyPr>
          <a:lstStyle/>
          <a:p>
            <a:r>
              <a:rPr lang="en-US" sz="9800" dirty="0" smtClean="0"/>
              <a:t>Sea Level Rise Adaption Planning Will Require Integration of Coastal Commission Development Permit and Local Coastal Program: Policies and Standards.</a:t>
            </a:r>
          </a:p>
          <a:p>
            <a:endParaRPr lang="en-US" sz="9800" dirty="0" smtClean="0"/>
          </a:p>
          <a:p>
            <a:r>
              <a:rPr lang="en-US" sz="9800" dirty="0" smtClean="0"/>
              <a:t>Complimentary and Overlapping Jurisdictions.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A Jurisdictions-Humboldt B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1054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Mosaic of Permitting and Planning Jurisdictions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23821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Coastal Commission:</a:t>
            </a:r>
            <a:br>
              <a:rPr lang="en-US" dirty="0" smtClean="0"/>
            </a:br>
            <a:r>
              <a:rPr lang="en-US" dirty="0" smtClean="0"/>
              <a:t>    Retained and Federal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Humboldt County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City of Eureka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City of Arcata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477000" cy="1020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Affected Planning Areas</a:t>
            </a:r>
            <a:br>
              <a:rPr lang="en-US" sz="3600" dirty="0" smtClean="0"/>
            </a:br>
            <a:r>
              <a:rPr lang="en-US" sz="3600" dirty="0" smtClean="0"/>
              <a:t>Coastal Hazards vs. Sea Level Rise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905000"/>
            <a:ext cx="1514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3.0 meters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981200"/>
            <a:ext cx="1514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6.0 meters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Humboldt Bay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3632484" cy="5257800"/>
          </a:xfrm>
        </p:spPr>
      </p:pic>
      <p:sp>
        <p:nvSpPr>
          <p:cNvPr id="12" name="Rectangle 11"/>
          <p:cNvSpPr/>
          <p:nvPr/>
        </p:nvSpPr>
        <p:spPr>
          <a:xfrm>
            <a:off x="1371600" y="2057400"/>
            <a:ext cx="1514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2.0 meters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Tsunami-FEMA Flood Z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295400"/>
            <a:ext cx="3581400" cy="52624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295400"/>
            <a:ext cx="235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Tsunami &amp; Flood Zones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1295400"/>
            <a:ext cx="182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 foot Inundation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Background-low resolution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 Level Rise</a:t>
            </a:r>
            <a:br>
              <a:rPr lang="en-US" dirty="0" smtClean="0"/>
            </a:br>
            <a:r>
              <a:rPr lang="en-US" dirty="0" smtClean="0"/>
              <a:t>Adaptation Planning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 Background-low resolution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685800" y="381000"/>
          <a:ext cx="7467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Background-low resolution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Coastal Commission Strategic Plan Climate Change Goal &amp;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Address Climate Change through LCP </a:t>
            </a:r>
            <a:r>
              <a:rPr lang="en-US" b="1" dirty="0" smtClean="0"/>
              <a:t>Planning</a:t>
            </a:r>
            <a:r>
              <a:rPr lang="en-US" dirty="0" smtClean="0"/>
              <a:t>, Coastal </a:t>
            </a:r>
            <a:r>
              <a:rPr lang="en-US" b="1" dirty="0" smtClean="0"/>
              <a:t>Permitting</a:t>
            </a:r>
            <a:r>
              <a:rPr lang="en-US" dirty="0" smtClean="0"/>
              <a:t>, Inter-Agency Collaboration, and Public Education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Develop Planning and Permitting Policy Guidance [Document] </a:t>
            </a:r>
            <a:r>
              <a:rPr lang="en-US" dirty="0" smtClean="0"/>
              <a:t>for Addressing the Effects of Climate Change on Coastal Resources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Background-low resolution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Planning &amp; Permitting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Planning</a:t>
            </a:r>
            <a:r>
              <a:rPr lang="en-US" dirty="0" smtClean="0"/>
              <a:t>: Land Use Policies &amp; Standards</a:t>
            </a:r>
          </a:p>
          <a:p>
            <a:pPr lvl="1"/>
            <a:r>
              <a:rPr lang="en-US" dirty="0" smtClean="0"/>
              <a:t>Local Coastal Programs : County &amp; Cities</a:t>
            </a:r>
          </a:p>
          <a:p>
            <a:r>
              <a:rPr lang="en-US" b="1" dirty="0" smtClean="0"/>
              <a:t>Permitting</a:t>
            </a:r>
            <a:r>
              <a:rPr lang="en-US" dirty="0" smtClean="0"/>
              <a:t>: Regulatory Policies &amp; Standards</a:t>
            </a:r>
          </a:p>
          <a:p>
            <a:pPr lvl="1"/>
            <a:r>
              <a:rPr lang="en-US" dirty="0" smtClean="0"/>
              <a:t>Retained Jurisdiction Areas: Commission-</a:t>
            </a:r>
            <a:br>
              <a:rPr lang="en-US" dirty="0" smtClean="0"/>
            </a:br>
            <a:r>
              <a:rPr lang="en-US" dirty="0" smtClean="0"/>
              <a:t>Chapter 3 Policies; Coastal Development Permit</a:t>
            </a:r>
          </a:p>
          <a:p>
            <a:pPr lvl="1"/>
            <a:r>
              <a:rPr lang="en-US" dirty="0" smtClean="0"/>
              <a:t>Federal Lands/Actions: Commission-</a:t>
            </a:r>
            <a:br>
              <a:rPr lang="en-US" dirty="0" smtClean="0"/>
            </a:br>
            <a:r>
              <a:rPr lang="en-US" dirty="0" smtClean="0"/>
              <a:t>Chapter 3 Policies; Consistency Determination</a:t>
            </a:r>
          </a:p>
          <a:p>
            <a:pPr lvl="1"/>
            <a:r>
              <a:rPr lang="en-US" dirty="0" smtClean="0"/>
              <a:t>Local Coastal Programs: County &amp; Cities-</a:t>
            </a:r>
            <a:br>
              <a:rPr lang="en-US" dirty="0" smtClean="0"/>
            </a:br>
            <a:r>
              <a:rPr lang="en-US" dirty="0" smtClean="0"/>
              <a:t>LCP Policies; Coastal Development Permit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luwat Village Site 12222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0908" y="0"/>
            <a:ext cx="9214908" cy="6858000"/>
          </a:xfrm>
        </p:spPr>
      </p:pic>
      <p:sp>
        <p:nvSpPr>
          <p:cNvPr id="3" name="TextBox 2"/>
          <p:cNvSpPr txBox="1"/>
          <p:nvPr/>
        </p:nvSpPr>
        <p:spPr>
          <a:xfrm>
            <a:off x="1771428" y="152400"/>
            <a:ext cx="57195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HUMBOLDT BAY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Shoreline Inventory, Mapping,</a:t>
            </a:r>
            <a:br>
              <a:rPr lang="en-US" sz="2400" dirty="0" smtClean="0"/>
            </a:br>
            <a:r>
              <a:rPr lang="en-US" sz="2400" dirty="0" smtClean="0"/>
              <a:t> and Sea Level Rise Vulnerability Assessment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488668"/>
            <a:ext cx="586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Tuluwat  Wiyot World Renewal Site, 2010,  1’ sea level rise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56410" y="506730"/>
          <a:ext cx="5631180" cy="584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Humboldt Bay-2009-Natural-Artifici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0"/>
            <a:ext cx="63246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304800"/>
            <a:ext cx="4800600" cy="1752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 Shoreline Type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Artificial=75%, 77 miles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Natural=25%, 26 miles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B-Structur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0"/>
            <a:ext cx="6400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8600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 Shoreline Structure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Dike = 53%, 41 miles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Railroad = 14 %, 11 miles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B-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-1"/>
            <a:ext cx="6248400" cy="6854523"/>
          </a:xfrm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Shoreline Cover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Exposed = 9 miles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Vegetated = 65 miles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Fortified = 27 miles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most Breach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9144000" cy="5867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248400" cy="1401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King High Tide and Storm Surge</a:t>
            </a:r>
            <a:br>
              <a:rPr lang="en-US" sz="3200" dirty="0" smtClean="0"/>
            </a:br>
            <a:r>
              <a:rPr lang="en-US" sz="3200" dirty="0" smtClean="0"/>
              <a:t>New Years Eve 2005 </a:t>
            </a:r>
            <a:br>
              <a:rPr lang="en-US" sz="3200" dirty="0" smtClean="0"/>
            </a:br>
            <a:r>
              <a:rPr lang="en-US" sz="3200" dirty="0" smtClean="0"/>
              <a:t>Arcata Bay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1.7’ sea level rise, 2005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Diked Shoreline</a:t>
            </a:r>
            <a:br>
              <a:rPr lang="en-US" sz="3200" dirty="0" smtClean="0"/>
            </a:br>
            <a:r>
              <a:rPr lang="en-US" sz="3200" dirty="0" smtClean="0"/>
              <a:t>2.0’ SLR vs. 3.0’ SLR</a:t>
            </a:r>
            <a:endParaRPr lang="en-US" sz="3200" dirty="0"/>
          </a:p>
        </p:txBody>
      </p:sp>
      <p:pic>
        <p:nvPicPr>
          <p:cNvPr id="4" name="Content Placeholder 3" descr="Eureka Slough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4394352" cy="4525963"/>
          </a:xfrm>
        </p:spPr>
      </p:pic>
      <p:pic>
        <p:nvPicPr>
          <p:cNvPr id="5" name="Picture 4" descr="Eureka Slough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4361208" cy="45720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 Background-low resolution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/>
        </p:nvGraphicFramePr>
        <p:xfrm>
          <a:off x="0" y="3810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762000"/>
            <a:ext cx="49718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Diked Shoreline Overtopping</a:t>
            </a:r>
            <a:br>
              <a:rPr lang="en-US" sz="3200" dirty="0" smtClean="0"/>
            </a:br>
            <a:r>
              <a:rPr lang="en-US" sz="3200" dirty="0" smtClean="0"/>
              <a:t>(miles)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828800"/>
            <a:ext cx="3774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Sea Level Rise</a:t>
            </a:r>
          </a:p>
          <a:p>
            <a:pPr algn="ctr"/>
            <a:r>
              <a:rPr lang="en-US" sz="3200" dirty="0" smtClean="0"/>
              <a:t>0’, 1’, 2’, 3’, &amp; 6’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3.0’ Sea Level Rise</a:t>
            </a:r>
            <a:endParaRPr lang="en-US" sz="3200" dirty="0"/>
          </a:p>
        </p:txBody>
      </p:sp>
      <p:pic>
        <p:nvPicPr>
          <p:cNvPr id="4" name="Content Placeholder 3" descr="Arcata Bay VA 1870 ftpt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8579223" cy="5715000"/>
          </a:xfrm>
        </p:spPr>
      </p:pic>
      <p:sp>
        <p:nvSpPr>
          <p:cNvPr id="5" name="Rectangle 4"/>
          <p:cNvSpPr/>
          <p:nvPr/>
        </p:nvSpPr>
        <p:spPr>
          <a:xfrm>
            <a:off x="6324600" y="1143000"/>
            <a:ext cx="2438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86800" y="10668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066800"/>
            <a:ext cx="3048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1066800"/>
            <a:ext cx="381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376</Words>
  <Application>Microsoft Office PowerPoint</Application>
  <PresentationFormat>On-screen Show (4:3)</PresentationFormat>
  <Paragraphs>111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HUMBOLDT BAY SEA LEVEL RISE ADAPTATION PLANNING PROJECT: A State and Local Collaboration</vt:lpstr>
      <vt:lpstr>PowerPoint Presentation</vt:lpstr>
      <vt:lpstr>PowerPoint Presentation</vt:lpstr>
      <vt:lpstr>PowerPoint Presentation</vt:lpstr>
      <vt:lpstr>PowerPoint Presentation</vt:lpstr>
      <vt:lpstr>King High Tide and Storm Surge New Years Eve 2005  Arcata Bay</vt:lpstr>
      <vt:lpstr>Diked Shoreline 2.0’ SLR vs. 3.0’ SLR</vt:lpstr>
      <vt:lpstr>PowerPoint Presentation</vt:lpstr>
      <vt:lpstr>3.0’ Sea Level Rise</vt:lpstr>
      <vt:lpstr>HUMBOLDT BAY SEA LEVEL RISE ADAPTATION PLANNING PROJECT</vt:lpstr>
      <vt:lpstr>WHY COLLABORATE</vt:lpstr>
      <vt:lpstr>   </vt:lpstr>
      <vt:lpstr>WHY COLLABORATE</vt:lpstr>
      <vt:lpstr>Mosaic of Permitting and Planning Jurisdictions</vt:lpstr>
      <vt:lpstr>Affected Planning Areas Coastal Hazards vs. Sea Level Rise</vt:lpstr>
      <vt:lpstr>Sea Level Rise Adaptation Planning Process</vt:lpstr>
      <vt:lpstr>PowerPoint Presentation</vt:lpstr>
      <vt:lpstr>Coastal Commission Strategic Plan Climate Change Goal &amp; Objective</vt:lpstr>
      <vt:lpstr>Coastal Planning &amp; Permitting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Level Rise Adaption Planning: State and Local Collaboration</dc:title>
  <dc:creator>Aldaron</dc:creator>
  <cp:lastModifiedBy>David Liebler</cp:lastModifiedBy>
  <cp:revision>59</cp:revision>
  <dcterms:created xsi:type="dcterms:W3CDTF">2013-05-23T23:30:27Z</dcterms:created>
  <dcterms:modified xsi:type="dcterms:W3CDTF">2013-06-03T15:25:13Z</dcterms:modified>
</cp:coreProperties>
</file>