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1BDCA1-45E5-4BD2-BD19-3A3FCF786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B5A876-6DAE-4ADC-9490-7FDF18BA6EA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924800" cy="4191000"/>
          </a:xfrm>
        </p:spPr>
        <p:txBody>
          <a:bodyPr>
            <a:normAutofit/>
          </a:bodyPr>
          <a:lstStyle/>
          <a:p>
            <a:pPr marL="0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Wednesday, September 27, 1:00 – 1:45 pm</a:t>
            </a:r>
          </a:p>
          <a:p>
            <a:pPr marL="0"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l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Graham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Knaus, Deputy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Operations &amp;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ember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l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Justin Garrett, Legislative Representative, Human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5410"/>
            <a:ext cx="1828800" cy="18288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200400" y="914400"/>
            <a:ext cx="5791200" cy="8604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IHSS: All about the MOE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914400"/>
            <a:ext cx="5486400" cy="8604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IHSS 2017 Timeline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924800" cy="4191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Governor’s January Budget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IHSS Negotiations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Revise IHSS Agreement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 90 (IHSS budget trailer bill)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130 (HHS budget trailer bill clean-up)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171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914400"/>
            <a:ext cx="5867400" cy="860425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IHSS MOE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924800" cy="4191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IHSS MOE Workgroup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 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hours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General Fund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offsetting revenue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Caseload owed from prior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 process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171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914400"/>
            <a:ext cx="5486400" cy="8604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County IHSS MOE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924800" cy="4191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Impact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2017-18 County Amounts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Outlook for 2018-19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Reopener for future years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171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914400"/>
            <a:ext cx="5486400" cy="8604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IHSS Next Steps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924800" cy="4191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2016-17 redirected VLF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2016-17 redirected sales tax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2017-18 accelerated caseload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resources/opportunities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171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914400"/>
            <a:ext cx="5486400" cy="8604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924800" cy="4191000"/>
          </a:xfrm>
        </p:spPr>
        <p:txBody>
          <a:bodyPr>
            <a:normAutofit/>
          </a:bodyPr>
          <a:lstStyle/>
          <a:p>
            <a:pPr marL="0"/>
            <a:endParaRPr 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Justin Garrett</a:t>
            </a:r>
          </a:p>
          <a:p>
            <a:pPr marL="0"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jgarrett@counties.org</a:t>
            </a:r>
          </a:p>
          <a:p>
            <a:pPr marL="0"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916-650-8117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171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7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127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IHSS: All about the MOE</vt:lpstr>
      <vt:lpstr>IHSS 2017 Timeline</vt:lpstr>
      <vt:lpstr>IHSS MOE Methodology</vt:lpstr>
      <vt:lpstr>County IHSS MOE</vt:lpstr>
      <vt:lpstr>IHSS Next Steps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IHSS 2017 Timeline</dc:title>
  <dc:creator>Justin Garrett</dc:creator>
  <cp:lastModifiedBy>Geoffrey Neill</cp:lastModifiedBy>
  <cp:revision>17</cp:revision>
  <dcterms:created xsi:type="dcterms:W3CDTF">2017-09-05T23:41:28Z</dcterms:created>
  <dcterms:modified xsi:type="dcterms:W3CDTF">2017-09-26T18:09:35Z</dcterms:modified>
</cp:coreProperties>
</file>