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5" r:id="rId3"/>
    <p:sldId id="276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82" r:id="rId16"/>
    <p:sldId id="271" r:id="rId17"/>
    <p:sldId id="283" r:id="rId18"/>
    <p:sldId id="28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0ECA59-BFEA-4B5F-9290-2E1B7F127B1B}">
          <p14:sldIdLst>
            <p14:sldId id="256"/>
            <p14:sldId id="285"/>
            <p14:sldId id="276"/>
            <p14:sldId id="259"/>
            <p14:sldId id="260"/>
            <p14:sldId id="261"/>
            <p14:sldId id="263"/>
            <p14:sldId id="262"/>
            <p14:sldId id="264"/>
            <p14:sldId id="266"/>
            <p14:sldId id="267"/>
            <p14:sldId id="268"/>
            <p14:sldId id="269"/>
            <p14:sldId id="270"/>
            <p14:sldId id="282"/>
            <p14:sldId id="271"/>
            <p14:sldId id="283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B77"/>
    <a:srgbClr val="CCA20A"/>
    <a:srgbClr val="F4C414"/>
    <a:srgbClr val="FFF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2" autoAdjust="0"/>
    <p:restoredTop sz="87867" autoAdjust="0"/>
  </p:normalViewPr>
  <p:slideViewPr>
    <p:cSldViewPr>
      <p:cViewPr>
        <p:scale>
          <a:sx n="85" d="100"/>
          <a:sy n="85" d="100"/>
        </p:scale>
        <p:origin x="-156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99531-776C-494E-BB6C-41BAC00AA1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F211CF-D1EB-4BEA-9F44-81D8CC0DB1BA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Cost of Random Ricocheting</a:t>
          </a:r>
          <a:endParaRPr lang="en-US" dirty="0"/>
        </a:p>
      </dgm:t>
    </dgm:pt>
    <dgm:pt modelId="{672B2A38-BEFD-4A41-9CCD-7E4BBF532189}" type="parTrans" cxnId="{0CF54695-07D0-4B9E-AB9B-B77CA9450288}">
      <dgm:prSet/>
      <dgm:spPr/>
      <dgm:t>
        <a:bodyPr/>
        <a:lstStyle/>
        <a:p>
          <a:endParaRPr lang="en-US"/>
        </a:p>
      </dgm:t>
    </dgm:pt>
    <dgm:pt modelId="{FF5803BA-BEEE-4A1E-A4CA-613B4BDCAE51}" type="sibTrans" cxnId="{0CF54695-07D0-4B9E-AB9B-B77CA9450288}">
      <dgm:prSet/>
      <dgm:spPr/>
      <dgm:t>
        <a:bodyPr/>
        <a:lstStyle/>
        <a:p>
          <a:endParaRPr lang="en-US"/>
        </a:p>
      </dgm:t>
    </dgm:pt>
    <dgm:pt modelId="{3C4C7630-0B87-48D3-99BC-D96837D6F65D}">
      <dgm:prSet/>
      <dgm:spPr/>
      <dgm:t>
        <a:bodyPr/>
        <a:lstStyle/>
        <a:p>
          <a:pPr rtl="0"/>
          <a:r>
            <a:rPr lang="en-US" b="1" baseline="0" dirty="0" smtClean="0"/>
            <a:t>$35,000 - $150,000</a:t>
          </a:r>
          <a:endParaRPr lang="en-US" dirty="0"/>
        </a:p>
      </dgm:t>
    </dgm:pt>
    <dgm:pt modelId="{C331253B-A073-4E9C-900C-07DE889A37C6}" type="parTrans" cxnId="{7A23F0F4-0478-45B4-B7B4-2A990F74B08B}">
      <dgm:prSet/>
      <dgm:spPr/>
      <dgm:t>
        <a:bodyPr/>
        <a:lstStyle/>
        <a:p>
          <a:endParaRPr lang="en-US"/>
        </a:p>
      </dgm:t>
    </dgm:pt>
    <dgm:pt modelId="{81796A77-E646-4B30-BD08-607B01DC3741}" type="sibTrans" cxnId="{7A23F0F4-0478-45B4-B7B4-2A990F74B08B}">
      <dgm:prSet/>
      <dgm:spPr/>
      <dgm:t>
        <a:bodyPr/>
        <a:lstStyle/>
        <a:p>
          <a:endParaRPr lang="en-US"/>
        </a:p>
      </dgm:t>
    </dgm:pt>
    <dgm:pt modelId="{298F709B-A61D-4628-8259-B822E6AE3F2D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Cost of Housing and Services</a:t>
          </a:r>
          <a:endParaRPr lang="en-US" dirty="0"/>
        </a:p>
      </dgm:t>
    </dgm:pt>
    <dgm:pt modelId="{E89549D4-99F4-446A-BAB3-DC57C0187FB2}" type="parTrans" cxnId="{EDCF2EBE-EA1C-404F-9D0F-C8FC70863E7F}">
      <dgm:prSet/>
      <dgm:spPr/>
      <dgm:t>
        <a:bodyPr/>
        <a:lstStyle/>
        <a:p>
          <a:endParaRPr lang="en-US"/>
        </a:p>
      </dgm:t>
    </dgm:pt>
    <dgm:pt modelId="{8F78C1FB-C370-4D79-A8ED-0622CF0BD2DD}" type="sibTrans" cxnId="{EDCF2EBE-EA1C-404F-9D0F-C8FC70863E7F}">
      <dgm:prSet/>
      <dgm:spPr/>
      <dgm:t>
        <a:bodyPr/>
        <a:lstStyle/>
        <a:p>
          <a:endParaRPr lang="en-US"/>
        </a:p>
      </dgm:t>
    </dgm:pt>
    <dgm:pt modelId="{AC599507-E421-4394-8C2F-DF20C9864482}">
      <dgm:prSet/>
      <dgm:spPr/>
      <dgm:t>
        <a:bodyPr/>
        <a:lstStyle/>
        <a:p>
          <a:pPr rtl="0"/>
          <a:r>
            <a:rPr lang="en-US" b="1" baseline="0" dirty="0" smtClean="0"/>
            <a:t>$13,000 - $25,000</a:t>
          </a:r>
          <a:endParaRPr lang="en-US" dirty="0"/>
        </a:p>
      </dgm:t>
    </dgm:pt>
    <dgm:pt modelId="{5F640174-7B40-4EBE-BEC0-85E415B45413}" type="parTrans" cxnId="{6BA93A85-0973-4E2D-84BE-6AAAC9EE942E}">
      <dgm:prSet/>
      <dgm:spPr/>
      <dgm:t>
        <a:bodyPr/>
        <a:lstStyle/>
        <a:p>
          <a:endParaRPr lang="en-US"/>
        </a:p>
      </dgm:t>
    </dgm:pt>
    <dgm:pt modelId="{6B090D6C-9590-4580-BE3F-9F532AB503C1}" type="sibTrans" cxnId="{6BA93A85-0973-4E2D-84BE-6AAAC9EE942E}">
      <dgm:prSet/>
      <dgm:spPr/>
      <dgm:t>
        <a:bodyPr/>
        <a:lstStyle/>
        <a:p>
          <a:endParaRPr lang="en-US"/>
        </a:p>
      </dgm:t>
    </dgm:pt>
    <dgm:pt modelId="{82F5FD69-8EB3-4E98-B346-DC01877150CF}" type="pres">
      <dgm:prSet presAssocID="{CCD99531-776C-494E-BB6C-41BAC00AA1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06FA9-3B76-49EC-BFFF-12DBAF8608F5}" type="pres">
      <dgm:prSet presAssocID="{54F211CF-D1EB-4BEA-9F44-81D8CC0DB1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FCFAA-171C-4011-8355-0690AF236DE0}" type="pres">
      <dgm:prSet presAssocID="{54F211CF-D1EB-4BEA-9F44-81D8CC0DB1B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8BAAF-DA8B-4AF4-9544-2F70CA5A6555}" type="pres">
      <dgm:prSet presAssocID="{298F709B-A61D-4628-8259-B822E6AE3F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9C02B-6011-4D90-8D11-1E3A3B391E58}" type="pres">
      <dgm:prSet presAssocID="{298F709B-A61D-4628-8259-B822E6AE3F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AD514-0F00-4F17-BF97-A2FAD7550E19}" type="presOf" srcId="{CCD99531-776C-494E-BB6C-41BAC00AA1B2}" destId="{82F5FD69-8EB3-4E98-B346-DC01877150CF}" srcOrd="0" destOrd="0" presId="urn:microsoft.com/office/officeart/2005/8/layout/vList2"/>
    <dgm:cxn modelId="{6BA93A85-0973-4E2D-84BE-6AAAC9EE942E}" srcId="{298F709B-A61D-4628-8259-B822E6AE3F2D}" destId="{AC599507-E421-4394-8C2F-DF20C9864482}" srcOrd="0" destOrd="0" parTransId="{5F640174-7B40-4EBE-BEC0-85E415B45413}" sibTransId="{6B090D6C-9590-4580-BE3F-9F532AB503C1}"/>
    <dgm:cxn modelId="{A4AC7471-8465-4F16-B368-2AFCD343BCFF}" type="presOf" srcId="{AC599507-E421-4394-8C2F-DF20C9864482}" destId="{95B9C02B-6011-4D90-8D11-1E3A3B391E58}" srcOrd="0" destOrd="0" presId="urn:microsoft.com/office/officeart/2005/8/layout/vList2"/>
    <dgm:cxn modelId="{7A23F0F4-0478-45B4-B7B4-2A990F74B08B}" srcId="{54F211CF-D1EB-4BEA-9F44-81D8CC0DB1BA}" destId="{3C4C7630-0B87-48D3-99BC-D96837D6F65D}" srcOrd="0" destOrd="0" parTransId="{C331253B-A073-4E9C-900C-07DE889A37C6}" sibTransId="{81796A77-E646-4B30-BD08-607B01DC3741}"/>
    <dgm:cxn modelId="{EDCF2EBE-EA1C-404F-9D0F-C8FC70863E7F}" srcId="{CCD99531-776C-494E-BB6C-41BAC00AA1B2}" destId="{298F709B-A61D-4628-8259-B822E6AE3F2D}" srcOrd="1" destOrd="0" parTransId="{E89549D4-99F4-446A-BAB3-DC57C0187FB2}" sibTransId="{8F78C1FB-C370-4D79-A8ED-0622CF0BD2DD}"/>
    <dgm:cxn modelId="{0CF54695-07D0-4B9E-AB9B-B77CA9450288}" srcId="{CCD99531-776C-494E-BB6C-41BAC00AA1B2}" destId="{54F211CF-D1EB-4BEA-9F44-81D8CC0DB1BA}" srcOrd="0" destOrd="0" parTransId="{672B2A38-BEFD-4A41-9CCD-7E4BBF532189}" sibTransId="{FF5803BA-BEEE-4A1E-A4CA-613B4BDCAE51}"/>
    <dgm:cxn modelId="{ECB73E8E-DF4C-491B-B827-55726F4EC8C9}" type="presOf" srcId="{3C4C7630-0B87-48D3-99BC-D96837D6F65D}" destId="{74BFCFAA-171C-4011-8355-0690AF236DE0}" srcOrd="0" destOrd="0" presId="urn:microsoft.com/office/officeart/2005/8/layout/vList2"/>
    <dgm:cxn modelId="{BC5ABA6A-7D4F-44D7-8296-87C3C2355778}" type="presOf" srcId="{298F709B-A61D-4628-8259-B822E6AE3F2D}" destId="{B4D8BAAF-DA8B-4AF4-9544-2F70CA5A6555}" srcOrd="0" destOrd="0" presId="urn:microsoft.com/office/officeart/2005/8/layout/vList2"/>
    <dgm:cxn modelId="{D5B9E84A-4B37-42B9-933E-9523C7A3B062}" type="presOf" srcId="{54F211CF-D1EB-4BEA-9F44-81D8CC0DB1BA}" destId="{DA206FA9-3B76-49EC-BFFF-12DBAF8608F5}" srcOrd="0" destOrd="0" presId="urn:microsoft.com/office/officeart/2005/8/layout/vList2"/>
    <dgm:cxn modelId="{6637F2E3-CE17-4186-90C3-13A596726837}" type="presParOf" srcId="{82F5FD69-8EB3-4E98-B346-DC01877150CF}" destId="{DA206FA9-3B76-49EC-BFFF-12DBAF8608F5}" srcOrd="0" destOrd="0" presId="urn:microsoft.com/office/officeart/2005/8/layout/vList2"/>
    <dgm:cxn modelId="{8D3A790D-68A0-457E-9E06-CBC7DA067AA8}" type="presParOf" srcId="{82F5FD69-8EB3-4E98-B346-DC01877150CF}" destId="{74BFCFAA-171C-4011-8355-0690AF236DE0}" srcOrd="1" destOrd="0" presId="urn:microsoft.com/office/officeart/2005/8/layout/vList2"/>
    <dgm:cxn modelId="{46C91D19-6462-43E5-B58E-C54C7B33B3A2}" type="presParOf" srcId="{82F5FD69-8EB3-4E98-B346-DC01877150CF}" destId="{B4D8BAAF-DA8B-4AF4-9544-2F70CA5A6555}" srcOrd="2" destOrd="0" presId="urn:microsoft.com/office/officeart/2005/8/layout/vList2"/>
    <dgm:cxn modelId="{0F5BDAC7-5F11-46A1-BD51-1551743DAC5F}" type="presParOf" srcId="{82F5FD69-8EB3-4E98-B346-DC01877150CF}" destId="{95B9C02B-6011-4D90-8D11-1E3A3B391E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9E6B0D-7B92-4C0A-B936-BF1031D6A6AD}" type="doc">
      <dgm:prSet loTypeId="urn:microsoft.com/office/officeart/2005/8/layout/cycle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3AC9F-37CD-4E59-88B0-124728AC2E15}">
      <dgm:prSet custT="1"/>
      <dgm:spPr>
        <a:solidFill>
          <a:srgbClr val="1F1B77"/>
        </a:solidFill>
      </dgm:spPr>
      <dgm:t>
        <a:bodyPr/>
        <a:lstStyle/>
        <a:p>
          <a:pPr rtl="0"/>
          <a:r>
            <a:rPr lang="en-US" sz="1800" b="1" baseline="0" dirty="0" smtClean="0"/>
            <a:t>Coalesce political and civic will</a:t>
          </a:r>
          <a:endParaRPr lang="en-US" sz="1800" dirty="0"/>
        </a:p>
      </dgm:t>
    </dgm:pt>
    <dgm:pt modelId="{6066F11F-3BDC-40DF-B3EC-2DA4B507D526}" type="parTrans" cxnId="{BC8273C9-C8D1-450E-941F-0F1CAFC7A327}">
      <dgm:prSet/>
      <dgm:spPr/>
      <dgm:t>
        <a:bodyPr/>
        <a:lstStyle/>
        <a:p>
          <a:endParaRPr lang="en-US"/>
        </a:p>
      </dgm:t>
    </dgm:pt>
    <dgm:pt modelId="{44985AD0-94F7-4D17-A0F9-2EFE0778446A}" type="sibTrans" cxnId="{BC8273C9-C8D1-450E-941F-0F1CAFC7A327}">
      <dgm:prSet/>
      <dgm:spPr/>
      <dgm:t>
        <a:bodyPr/>
        <a:lstStyle/>
        <a:p>
          <a:endParaRPr lang="en-US"/>
        </a:p>
      </dgm:t>
    </dgm:pt>
    <dgm:pt modelId="{92E50426-5AB9-47C9-BC9E-B962B1CAD960}">
      <dgm:prSet custT="1"/>
      <dgm:spPr>
        <a:solidFill>
          <a:srgbClr val="1F1B77"/>
        </a:solidFill>
      </dgm:spPr>
      <dgm:t>
        <a:bodyPr/>
        <a:lstStyle/>
        <a:p>
          <a:pPr rtl="0"/>
          <a:r>
            <a:rPr lang="en-US" sz="1600" b="1" baseline="0" dirty="0" smtClean="0"/>
            <a:t>Follow federal priorities and resources</a:t>
          </a:r>
          <a:endParaRPr lang="en-US" sz="1600" dirty="0"/>
        </a:p>
      </dgm:t>
    </dgm:pt>
    <dgm:pt modelId="{3A825EB0-4FFB-462C-B0C0-DBCE5DE26369}" type="parTrans" cxnId="{EA2FD6F9-4E87-4F59-8398-77184DDCE2D7}">
      <dgm:prSet/>
      <dgm:spPr/>
      <dgm:t>
        <a:bodyPr/>
        <a:lstStyle/>
        <a:p>
          <a:endParaRPr lang="en-US"/>
        </a:p>
      </dgm:t>
    </dgm:pt>
    <dgm:pt modelId="{F39214B6-C5B5-4BFF-BA00-E3071FB83831}" type="sibTrans" cxnId="{EA2FD6F9-4E87-4F59-8398-77184DDCE2D7}">
      <dgm:prSet/>
      <dgm:spPr/>
      <dgm:t>
        <a:bodyPr/>
        <a:lstStyle/>
        <a:p>
          <a:endParaRPr lang="en-US"/>
        </a:p>
      </dgm:t>
    </dgm:pt>
    <dgm:pt modelId="{D4BE29E6-30DD-4508-846B-D4DC24DBB341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smtClean="0"/>
            <a:t>Target a specific population</a:t>
          </a:r>
          <a:endParaRPr lang="en-US"/>
        </a:p>
      </dgm:t>
    </dgm:pt>
    <dgm:pt modelId="{7A5AA446-CB9E-4A38-9F5A-A9B7A017A7F0}" type="parTrans" cxnId="{F6E5A7AD-EFBB-4E8E-9F16-9442EFA6973B}">
      <dgm:prSet/>
      <dgm:spPr/>
      <dgm:t>
        <a:bodyPr/>
        <a:lstStyle/>
        <a:p>
          <a:endParaRPr lang="en-US"/>
        </a:p>
      </dgm:t>
    </dgm:pt>
    <dgm:pt modelId="{9001DFC0-D3D8-4D89-AA52-5B9A3900843B}" type="sibTrans" cxnId="{F6E5A7AD-EFBB-4E8E-9F16-9442EFA6973B}">
      <dgm:prSet/>
      <dgm:spPr/>
      <dgm:t>
        <a:bodyPr/>
        <a:lstStyle/>
        <a:p>
          <a:endParaRPr lang="en-US"/>
        </a:p>
      </dgm:t>
    </dgm:pt>
    <dgm:pt modelId="{2EB0058C-6862-4A1F-9A68-191260BDAA75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smtClean="0"/>
            <a:t>Learn from past</a:t>
          </a:r>
          <a:endParaRPr lang="en-US"/>
        </a:p>
      </dgm:t>
    </dgm:pt>
    <dgm:pt modelId="{ADF54DFF-DFC2-4885-90E7-1007999A955B}" type="parTrans" cxnId="{F0AE70B7-09A9-4CB2-A77F-4E89BAEA7AA8}">
      <dgm:prSet/>
      <dgm:spPr/>
      <dgm:t>
        <a:bodyPr/>
        <a:lstStyle/>
        <a:p>
          <a:endParaRPr lang="en-US"/>
        </a:p>
      </dgm:t>
    </dgm:pt>
    <dgm:pt modelId="{F3B1CD68-3A27-4DA5-881A-F5848FE77118}" type="sibTrans" cxnId="{F0AE70B7-09A9-4CB2-A77F-4E89BAEA7AA8}">
      <dgm:prSet/>
      <dgm:spPr/>
      <dgm:t>
        <a:bodyPr/>
        <a:lstStyle/>
        <a:p>
          <a:endParaRPr lang="en-US"/>
        </a:p>
      </dgm:t>
    </dgm:pt>
    <dgm:pt modelId="{3F542FA9-12BD-432D-BB58-DD03A7772ED1}">
      <dgm:prSet/>
      <dgm:spPr/>
      <dgm:t>
        <a:bodyPr/>
        <a:lstStyle/>
        <a:p>
          <a:endParaRPr lang="en-US"/>
        </a:p>
      </dgm:t>
    </dgm:pt>
    <dgm:pt modelId="{A6CF384F-BABE-4668-BE15-04320309B1C2}" type="parTrans" cxnId="{15B104DC-89BC-4BD9-9ACC-59850E295DDB}">
      <dgm:prSet/>
      <dgm:spPr/>
      <dgm:t>
        <a:bodyPr/>
        <a:lstStyle/>
        <a:p>
          <a:endParaRPr lang="en-US"/>
        </a:p>
      </dgm:t>
    </dgm:pt>
    <dgm:pt modelId="{35C49CCE-5D4B-4AB4-9EC4-DD204170C1C5}" type="sibTrans" cxnId="{15B104DC-89BC-4BD9-9ACC-59850E295DDB}">
      <dgm:prSet/>
      <dgm:spPr/>
      <dgm:t>
        <a:bodyPr/>
        <a:lstStyle/>
        <a:p>
          <a:endParaRPr lang="en-US"/>
        </a:p>
      </dgm:t>
    </dgm:pt>
    <dgm:pt modelId="{10192B40-435B-4E12-AE1E-F2240C0ED0E3}" type="pres">
      <dgm:prSet presAssocID="{339E6B0D-7B92-4C0A-B936-BF1031D6A6A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FD0156-1586-498A-98D7-095A16FE2719}" type="pres">
      <dgm:prSet presAssocID="{339E6B0D-7B92-4C0A-B936-BF1031D6A6AD}" presName="children" presStyleCnt="0"/>
      <dgm:spPr/>
    </dgm:pt>
    <dgm:pt modelId="{1E4B8E01-AF59-4D09-B78E-C97262E2F416}" type="pres">
      <dgm:prSet presAssocID="{339E6B0D-7B92-4C0A-B936-BF1031D6A6AD}" presName="childPlaceholder" presStyleCnt="0"/>
      <dgm:spPr/>
    </dgm:pt>
    <dgm:pt modelId="{ECB40C8C-700E-4332-8A70-57CC3EF1A3BD}" type="pres">
      <dgm:prSet presAssocID="{339E6B0D-7B92-4C0A-B936-BF1031D6A6AD}" presName="circle" presStyleCnt="0"/>
      <dgm:spPr/>
    </dgm:pt>
    <dgm:pt modelId="{DBBD5392-D973-472E-A6A8-0AC5A8C3C84F}" type="pres">
      <dgm:prSet presAssocID="{339E6B0D-7B92-4C0A-B936-BF1031D6A6A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29147-1FDB-4D0E-87DD-685F3979783F}" type="pres">
      <dgm:prSet presAssocID="{339E6B0D-7B92-4C0A-B936-BF1031D6A6A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59DD8-B0BB-4F35-8917-226524288285}" type="pres">
      <dgm:prSet presAssocID="{339E6B0D-7B92-4C0A-B936-BF1031D6A6A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6D4FD-8265-4C75-B3AC-594E29054277}" type="pres">
      <dgm:prSet presAssocID="{339E6B0D-7B92-4C0A-B936-BF1031D6A6A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11318-30A7-4ACD-81DA-6F4A975D9FBC}" type="pres">
      <dgm:prSet presAssocID="{339E6B0D-7B92-4C0A-B936-BF1031D6A6AD}" presName="quadrantPlaceholder" presStyleCnt="0"/>
      <dgm:spPr/>
    </dgm:pt>
    <dgm:pt modelId="{EFE1B7BC-FE43-4EFA-BFD0-2F6828501E14}" type="pres">
      <dgm:prSet presAssocID="{339E6B0D-7B92-4C0A-B936-BF1031D6A6AD}" presName="center1" presStyleLbl="fgShp" presStyleIdx="0" presStyleCnt="2"/>
      <dgm:spPr/>
    </dgm:pt>
    <dgm:pt modelId="{338EF449-CDEC-4D1D-AC8C-38C02131B862}" type="pres">
      <dgm:prSet presAssocID="{339E6B0D-7B92-4C0A-B936-BF1031D6A6AD}" presName="center2" presStyleLbl="fgShp" presStyleIdx="1" presStyleCnt="2"/>
      <dgm:spPr/>
    </dgm:pt>
  </dgm:ptLst>
  <dgm:cxnLst>
    <dgm:cxn modelId="{02CBE5B2-FB69-4BFB-97E3-A572233B0809}" type="presOf" srcId="{339E6B0D-7B92-4C0A-B936-BF1031D6A6AD}" destId="{10192B40-435B-4E12-AE1E-F2240C0ED0E3}" srcOrd="0" destOrd="0" presId="urn:microsoft.com/office/officeart/2005/8/layout/cycle4"/>
    <dgm:cxn modelId="{C34AA508-E5E4-44FA-BE71-6B1AA130251B}" type="presOf" srcId="{2EB0058C-6862-4A1F-9A68-191260BDAA75}" destId="{9E06D4FD-8265-4C75-B3AC-594E29054277}" srcOrd="0" destOrd="0" presId="urn:microsoft.com/office/officeart/2005/8/layout/cycle4"/>
    <dgm:cxn modelId="{14BE61F7-BF57-4708-87E6-4A1EE78DD813}" type="presOf" srcId="{D4BE29E6-30DD-4508-846B-D4DC24DBB341}" destId="{F8659DD8-B0BB-4F35-8917-226524288285}" srcOrd="0" destOrd="0" presId="urn:microsoft.com/office/officeart/2005/8/layout/cycle4"/>
    <dgm:cxn modelId="{BC8273C9-C8D1-450E-941F-0F1CAFC7A327}" srcId="{339E6B0D-7B92-4C0A-B936-BF1031D6A6AD}" destId="{EAD3AC9F-37CD-4E59-88B0-124728AC2E15}" srcOrd="0" destOrd="0" parTransId="{6066F11F-3BDC-40DF-B3EC-2DA4B507D526}" sibTransId="{44985AD0-94F7-4D17-A0F9-2EFE0778446A}"/>
    <dgm:cxn modelId="{15B104DC-89BC-4BD9-9ACC-59850E295DDB}" srcId="{339E6B0D-7B92-4C0A-B936-BF1031D6A6AD}" destId="{3F542FA9-12BD-432D-BB58-DD03A7772ED1}" srcOrd="4" destOrd="0" parTransId="{A6CF384F-BABE-4668-BE15-04320309B1C2}" sibTransId="{35C49CCE-5D4B-4AB4-9EC4-DD204170C1C5}"/>
    <dgm:cxn modelId="{F0AE70B7-09A9-4CB2-A77F-4E89BAEA7AA8}" srcId="{339E6B0D-7B92-4C0A-B936-BF1031D6A6AD}" destId="{2EB0058C-6862-4A1F-9A68-191260BDAA75}" srcOrd="3" destOrd="0" parTransId="{ADF54DFF-DFC2-4885-90E7-1007999A955B}" sibTransId="{F3B1CD68-3A27-4DA5-881A-F5848FE77118}"/>
    <dgm:cxn modelId="{D50AA279-A6E0-4851-BAF6-B85677157F8A}" type="presOf" srcId="{EAD3AC9F-37CD-4E59-88B0-124728AC2E15}" destId="{DBBD5392-D973-472E-A6A8-0AC5A8C3C84F}" srcOrd="0" destOrd="0" presId="urn:microsoft.com/office/officeart/2005/8/layout/cycle4"/>
    <dgm:cxn modelId="{EA2FD6F9-4E87-4F59-8398-77184DDCE2D7}" srcId="{339E6B0D-7B92-4C0A-B936-BF1031D6A6AD}" destId="{92E50426-5AB9-47C9-BC9E-B962B1CAD960}" srcOrd="1" destOrd="0" parTransId="{3A825EB0-4FFB-462C-B0C0-DBCE5DE26369}" sibTransId="{F39214B6-C5B5-4BFF-BA00-E3071FB83831}"/>
    <dgm:cxn modelId="{DF590D97-5ECB-453E-A0DA-7CD3129A55C7}" type="presOf" srcId="{92E50426-5AB9-47C9-BC9E-B962B1CAD960}" destId="{3EC29147-1FDB-4D0E-87DD-685F3979783F}" srcOrd="0" destOrd="0" presId="urn:microsoft.com/office/officeart/2005/8/layout/cycle4"/>
    <dgm:cxn modelId="{F6E5A7AD-EFBB-4E8E-9F16-9442EFA6973B}" srcId="{339E6B0D-7B92-4C0A-B936-BF1031D6A6AD}" destId="{D4BE29E6-30DD-4508-846B-D4DC24DBB341}" srcOrd="2" destOrd="0" parTransId="{7A5AA446-CB9E-4A38-9F5A-A9B7A017A7F0}" sibTransId="{9001DFC0-D3D8-4D89-AA52-5B9A3900843B}"/>
    <dgm:cxn modelId="{C66FE1FC-B628-4D03-8C1B-838E4ADABB02}" type="presParOf" srcId="{10192B40-435B-4E12-AE1E-F2240C0ED0E3}" destId="{3EFD0156-1586-498A-98D7-095A16FE2719}" srcOrd="0" destOrd="0" presId="urn:microsoft.com/office/officeart/2005/8/layout/cycle4"/>
    <dgm:cxn modelId="{DB15DF43-54F9-4F6D-B3EE-392FF9072414}" type="presParOf" srcId="{3EFD0156-1586-498A-98D7-095A16FE2719}" destId="{1E4B8E01-AF59-4D09-B78E-C97262E2F416}" srcOrd="0" destOrd="0" presId="urn:microsoft.com/office/officeart/2005/8/layout/cycle4"/>
    <dgm:cxn modelId="{6844C71C-AD3B-4A05-872E-55A47F626AD3}" type="presParOf" srcId="{10192B40-435B-4E12-AE1E-F2240C0ED0E3}" destId="{ECB40C8C-700E-4332-8A70-57CC3EF1A3BD}" srcOrd="1" destOrd="0" presId="urn:microsoft.com/office/officeart/2005/8/layout/cycle4"/>
    <dgm:cxn modelId="{741C3F6E-FCB7-452B-9686-957D613F80A0}" type="presParOf" srcId="{ECB40C8C-700E-4332-8A70-57CC3EF1A3BD}" destId="{DBBD5392-D973-472E-A6A8-0AC5A8C3C84F}" srcOrd="0" destOrd="0" presId="urn:microsoft.com/office/officeart/2005/8/layout/cycle4"/>
    <dgm:cxn modelId="{2FAE79F6-11AB-418B-AAA6-2C56D39DB437}" type="presParOf" srcId="{ECB40C8C-700E-4332-8A70-57CC3EF1A3BD}" destId="{3EC29147-1FDB-4D0E-87DD-685F3979783F}" srcOrd="1" destOrd="0" presId="urn:microsoft.com/office/officeart/2005/8/layout/cycle4"/>
    <dgm:cxn modelId="{44EA05E9-0ED4-4D2F-A3A9-4EE99A03BBA7}" type="presParOf" srcId="{ECB40C8C-700E-4332-8A70-57CC3EF1A3BD}" destId="{F8659DD8-B0BB-4F35-8917-226524288285}" srcOrd="2" destOrd="0" presId="urn:microsoft.com/office/officeart/2005/8/layout/cycle4"/>
    <dgm:cxn modelId="{0604614A-5526-4B2A-A1DA-938048F9FFE2}" type="presParOf" srcId="{ECB40C8C-700E-4332-8A70-57CC3EF1A3BD}" destId="{9E06D4FD-8265-4C75-B3AC-594E29054277}" srcOrd="3" destOrd="0" presId="urn:microsoft.com/office/officeart/2005/8/layout/cycle4"/>
    <dgm:cxn modelId="{779E78DF-CDA5-4933-A938-D3C1B83C7436}" type="presParOf" srcId="{ECB40C8C-700E-4332-8A70-57CC3EF1A3BD}" destId="{B0011318-30A7-4ACD-81DA-6F4A975D9FBC}" srcOrd="4" destOrd="0" presId="urn:microsoft.com/office/officeart/2005/8/layout/cycle4"/>
    <dgm:cxn modelId="{C301F919-BB48-457F-BEAB-279C3D212152}" type="presParOf" srcId="{10192B40-435B-4E12-AE1E-F2240C0ED0E3}" destId="{EFE1B7BC-FE43-4EFA-BFD0-2F6828501E14}" srcOrd="2" destOrd="0" presId="urn:microsoft.com/office/officeart/2005/8/layout/cycle4"/>
    <dgm:cxn modelId="{4B010A32-A227-4D81-92F9-BE512F34DAA0}" type="presParOf" srcId="{10192B40-435B-4E12-AE1E-F2240C0ED0E3}" destId="{338EF449-CDEC-4D1D-AC8C-38C02131B86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7DC99-4DE5-41C5-BE8B-113F9664AE2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C6EF2-5BC3-4663-B56A-92D00CF7134C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smtClean="0"/>
            <a:t>July 21, 2015</a:t>
          </a:r>
          <a:endParaRPr lang="en-US"/>
        </a:p>
      </dgm:t>
    </dgm:pt>
    <dgm:pt modelId="{8E0CA731-854A-4CF9-80C6-996484841F8B}" type="parTrans" cxnId="{1A4765C9-5CC7-4383-8309-5DAC28FFA0AE}">
      <dgm:prSet/>
      <dgm:spPr/>
      <dgm:t>
        <a:bodyPr/>
        <a:lstStyle/>
        <a:p>
          <a:endParaRPr lang="en-US"/>
        </a:p>
      </dgm:t>
    </dgm:pt>
    <dgm:pt modelId="{E7D76CB7-E19C-4521-9C82-E09718AAD583}" type="sibTrans" cxnId="{1A4765C9-5CC7-4383-8309-5DAC28FFA0AE}">
      <dgm:prSet/>
      <dgm:spPr/>
      <dgm:t>
        <a:bodyPr/>
        <a:lstStyle/>
        <a:p>
          <a:endParaRPr lang="en-US"/>
        </a:p>
      </dgm:t>
    </dgm:pt>
    <dgm:pt modelId="{BF2E805E-4642-4845-B699-8177E51318A3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San Bernardino County Board of Supervisors and County CEO </a:t>
          </a:r>
          <a:endParaRPr lang="en-US" dirty="0"/>
        </a:p>
      </dgm:t>
    </dgm:pt>
    <dgm:pt modelId="{89E4A3C9-78D6-4001-973B-673B36370F66}" type="parTrans" cxnId="{EC31BB67-59E0-4711-9BA1-06B8A23602B7}">
      <dgm:prSet/>
      <dgm:spPr/>
      <dgm:t>
        <a:bodyPr/>
        <a:lstStyle/>
        <a:p>
          <a:endParaRPr lang="en-US"/>
        </a:p>
      </dgm:t>
    </dgm:pt>
    <dgm:pt modelId="{CA4FEC23-4429-4B71-ACB3-48F0F3C47B58}" type="sibTrans" cxnId="{EC31BB67-59E0-4711-9BA1-06B8A23602B7}">
      <dgm:prSet/>
      <dgm:spPr/>
      <dgm:t>
        <a:bodyPr/>
        <a:lstStyle/>
        <a:p>
          <a:endParaRPr lang="en-US"/>
        </a:p>
      </dgm:t>
    </dgm:pt>
    <dgm:pt modelId="{B710DCE4-67A8-4A73-A834-2A4A74795BD1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Board of Supervisors voted unanimously to support the 401 =&gt; 0 strategy</a:t>
          </a:r>
          <a:endParaRPr lang="en-US" dirty="0"/>
        </a:p>
      </dgm:t>
    </dgm:pt>
    <dgm:pt modelId="{11CB45AF-11C8-4155-A136-A443378C4E9B}" type="parTrans" cxnId="{9FCC3333-78E7-4314-A158-5AF27ABF6C4C}">
      <dgm:prSet/>
      <dgm:spPr/>
      <dgm:t>
        <a:bodyPr/>
        <a:lstStyle/>
        <a:p>
          <a:endParaRPr lang="en-US"/>
        </a:p>
      </dgm:t>
    </dgm:pt>
    <dgm:pt modelId="{7CCE7C50-B7DD-4179-A46E-66EB813495BC}" type="sibTrans" cxnId="{9FCC3333-78E7-4314-A158-5AF27ABF6C4C}">
      <dgm:prSet/>
      <dgm:spPr/>
      <dgm:t>
        <a:bodyPr/>
        <a:lstStyle/>
        <a:p>
          <a:endParaRPr lang="en-US"/>
        </a:p>
      </dgm:t>
    </dgm:pt>
    <dgm:pt modelId="{A72E2F83-BA8B-45C8-9A75-52F0DD7CE808}" type="pres">
      <dgm:prSet presAssocID="{BE27DC99-4DE5-41C5-BE8B-113F9664AE2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5FDCE-177A-42E2-8CE8-0EAC5E5D5C22}" type="pres">
      <dgm:prSet presAssocID="{BE27DC99-4DE5-41C5-BE8B-113F9664AE26}" presName="arrow" presStyleLbl="bgShp" presStyleIdx="0" presStyleCnt="1"/>
      <dgm:spPr/>
    </dgm:pt>
    <dgm:pt modelId="{84F32FBC-ADB0-4C3E-A099-33A97BE23CD5}" type="pres">
      <dgm:prSet presAssocID="{BE27DC99-4DE5-41C5-BE8B-113F9664AE26}" presName="linearProcess" presStyleCnt="0"/>
      <dgm:spPr/>
    </dgm:pt>
    <dgm:pt modelId="{30A31830-8A3A-413C-93D1-797B180C6828}" type="pres">
      <dgm:prSet presAssocID="{B87C6EF2-5BC3-4663-B56A-92D00CF7134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DC978-8B77-4BF7-BCFF-0122767888CB}" type="pres">
      <dgm:prSet presAssocID="{E7D76CB7-E19C-4521-9C82-E09718AAD583}" presName="sibTrans" presStyleCnt="0"/>
      <dgm:spPr/>
    </dgm:pt>
    <dgm:pt modelId="{507D1648-655C-4FB2-ABB8-979132214238}" type="pres">
      <dgm:prSet presAssocID="{BF2E805E-4642-4845-B699-8177E51318A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CF45-E293-4F5E-A721-195E0FA1826D}" type="pres">
      <dgm:prSet presAssocID="{CA4FEC23-4429-4B71-ACB3-48F0F3C47B58}" presName="sibTrans" presStyleCnt="0"/>
      <dgm:spPr/>
    </dgm:pt>
    <dgm:pt modelId="{869B8172-52AC-4E73-84E7-C1EE97CBBC37}" type="pres">
      <dgm:prSet presAssocID="{B710DCE4-67A8-4A73-A834-2A4A74795BD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EA564-AF8C-4A6A-B4CD-1BA909AAB5E0}" type="presOf" srcId="{B87C6EF2-5BC3-4663-B56A-92D00CF7134C}" destId="{30A31830-8A3A-413C-93D1-797B180C6828}" srcOrd="0" destOrd="0" presId="urn:microsoft.com/office/officeart/2005/8/layout/hProcess9"/>
    <dgm:cxn modelId="{9FCC3333-78E7-4314-A158-5AF27ABF6C4C}" srcId="{BE27DC99-4DE5-41C5-BE8B-113F9664AE26}" destId="{B710DCE4-67A8-4A73-A834-2A4A74795BD1}" srcOrd="2" destOrd="0" parTransId="{11CB45AF-11C8-4155-A136-A443378C4E9B}" sibTransId="{7CCE7C50-B7DD-4179-A46E-66EB813495BC}"/>
    <dgm:cxn modelId="{EC31BB67-59E0-4711-9BA1-06B8A23602B7}" srcId="{BE27DC99-4DE5-41C5-BE8B-113F9664AE26}" destId="{BF2E805E-4642-4845-B699-8177E51318A3}" srcOrd="1" destOrd="0" parTransId="{89E4A3C9-78D6-4001-973B-673B36370F66}" sibTransId="{CA4FEC23-4429-4B71-ACB3-48F0F3C47B58}"/>
    <dgm:cxn modelId="{C09475FA-ABA0-4915-839F-817803E4A6A7}" type="presOf" srcId="{BF2E805E-4642-4845-B699-8177E51318A3}" destId="{507D1648-655C-4FB2-ABB8-979132214238}" srcOrd="0" destOrd="0" presId="urn:microsoft.com/office/officeart/2005/8/layout/hProcess9"/>
    <dgm:cxn modelId="{5EA48733-3212-451F-B53C-96DE393C462E}" type="presOf" srcId="{B710DCE4-67A8-4A73-A834-2A4A74795BD1}" destId="{869B8172-52AC-4E73-84E7-C1EE97CBBC37}" srcOrd="0" destOrd="0" presId="urn:microsoft.com/office/officeart/2005/8/layout/hProcess9"/>
    <dgm:cxn modelId="{1A4765C9-5CC7-4383-8309-5DAC28FFA0AE}" srcId="{BE27DC99-4DE5-41C5-BE8B-113F9664AE26}" destId="{B87C6EF2-5BC3-4663-B56A-92D00CF7134C}" srcOrd="0" destOrd="0" parTransId="{8E0CA731-854A-4CF9-80C6-996484841F8B}" sibTransId="{E7D76CB7-E19C-4521-9C82-E09718AAD583}"/>
    <dgm:cxn modelId="{9B4C2B47-0F71-48F0-B8D0-B2650588E279}" type="presOf" srcId="{BE27DC99-4DE5-41C5-BE8B-113F9664AE26}" destId="{A72E2F83-BA8B-45C8-9A75-52F0DD7CE808}" srcOrd="0" destOrd="0" presId="urn:microsoft.com/office/officeart/2005/8/layout/hProcess9"/>
    <dgm:cxn modelId="{A258DB33-9E1B-44E5-9853-2A3956464346}" type="presParOf" srcId="{A72E2F83-BA8B-45C8-9A75-52F0DD7CE808}" destId="{7B95FDCE-177A-42E2-8CE8-0EAC5E5D5C22}" srcOrd="0" destOrd="0" presId="urn:microsoft.com/office/officeart/2005/8/layout/hProcess9"/>
    <dgm:cxn modelId="{DDD2BE71-AE09-4C1A-BE0E-4741EFC5E65B}" type="presParOf" srcId="{A72E2F83-BA8B-45C8-9A75-52F0DD7CE808}" destId="{84F32FBC-ADB0-4C3E-A099-33A97BE23CD5}" srcOrd="1" destOrd="0" presId="urn:microsoft.com/office/officeart/2005/8/layout/hProcess9"/>
    <dgm:cxn modelId="{26EA2B64-632F-4CC8-A77A-BFB9FCBDB507}" type="presParOf" srcId="{84F32FBC-ADB0-4C3E-A099-33A97BE23CD5}" destId="{30A31830-8A3A-413C-93D1-797B180C6828}" srcOrd="0" destOrd="0" presId="urn:microsoft.com/office/officeart/2005/8/layout/hProcess9"/>
    <dgm:cxn modelId="{E7BDC3E7-847B-4C56-A51A-2E43A287EA28}" type="presParOf" srcId="{84F32FBC-ADB0-4C3E-A099-33A97BE23CD5}" destId="{775DC978-8B77-4BF7-BCFF-0122767888CB}" srcOrd="1" destOrd="0" presId="urn:microsoft.com/office/officeart/2005/8/layout/hProcess9"/>
    <dgm:cxn modelId="{360D1E22-8E60-4B37-A4BD-D79251BAB0F2}" type="presParOf" srcId="{84F32FBC-ADB0-4C3E-A099-33A97BE23CD5}" destId="{507D1648-655C-4FB2-ABB8-979132214238}" srcOrd="2" destOrd="0" presId="urn:microsoft.com/office/officeart/2005/8/layout/hProcess9"/>
    <dgm:cxn modelId="{6F4C7133-3D69-47DE-8F1E-2CC287BBBA87}" type="presParOf" srcId="{84F32FBC-ADB0-4C3E-A099-33A97BE23CD5}" destId="{DFF9CF45-E293-4F5E-A721-195E0FA1826D}" srcOrd="3" destOrd="0" presId="urn:microsoft.com/office/officeart/2005/8/layout/hProcess9"/>
    <dgm:cxn modelId="{88CA4CC6-BD85-4BCE-BAD1-F04ED16B8113}" type="presParOf" srcId="{84F32FBC-ADB0-4C3E-A099-33A97BE23CD5}" destId="{869B8172-52AC-4E73-84E7-C1EE97CBBC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1DF82-3948-43B5-9981-77AD28F7FFFF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3D8851-E8C7-42C4-90B8-0AA7EF9B9123}">
      <dgm:prSet/>
      <dgm:spPr/>
      <dgm:t>
        <a:bodyPr/>
        <a:lstStyle/>
        <a:p>
          <a:pPr rtl="0"/>
          <a:r>
            <a:rPr lang="en-US" b="1" baseline="0" dirty="0" smtClean="0"/>
            <a:t>INTENT  </a:t>
          </a:r>
          <a:endParaRPr lang="en-US" dirty="0"/>
        </a:p>
      </dgm:t>
    </dgm:pt>
    <dgm:pt modelId="{4F043170-6937-4731-8B34-80B9DA0B3690}" type="parTrans" cxnId="{1273FEE6-1EEB-43AB-8296-786C88523200}">
      <dgm:prSet/>
      <dgm:spPr/>
      <dgm:t>
        <a:bodyPr/>
        <a:lstStyle/>
        <a:p>
          <a:endParaRPr lang="en-US"/>
        </a:p>
      </dgm:t>
    </dgm:pt>
    <dgm:pt modelId="{B5B534BD-3D11-4BAD-85E3-84CE05BAB981}" type="sibTrans" cxnId="{1273FEE6-1EEB-43AB-8296-786C88523200}">
      <dgm:prSet/>
      <dgm:spPr/>
      <dgm:t>
        <a:bodyPr/>
        <a:lstStyle/>
        <a:p>
          <a:endParaRPr lang="en-US"/>
        </a:p>
      </dgm:t>
    </dgm:pt>
    <dgm:pt modelId="{3FC7811A-0240-4E12-91CE-8A54E4A0755A}">
      <dgm:prSet/>
      <dgm:spPr/>
      <dgm:t>
        <a:bodyPr/>
        <a:lstStyle/>
        <a:p>
          <a:pPr rtl="0"/>
          <a:r>
            <a:rPr lang="en-US" b="0" baseline="0" dirty="0" smtClean="0"/>
            <a:t>Reduce and ultimately end veteran homelessness in SBC</a:t>
          </a:r>
          <a:endParaRPr lang="en-US" b="0" dirty="0"/>
        </a:p>
      </dgm:t>
    </dgm:pt>
    <dgm:pt modelId="{FC6BA592-0724-4DA9-A3E3-FF050EFFA927}" type="parTrans" cxnId="{9337C278-E464-42DF-8935-88F8DFFC13A8}">
      <dgm:prSet/>
      <dgm:spPr/>
      <dgm:t>
        <a:bodyPr/>
        <a:lstStyle/>
        <a:p>
          <a:endParaRPr lang="en-US"/>
        </a:p>
      </dgm:t>
    </dgm:pt>
    <dgm:pt modelId="{A10A22D5-3F66-428A-A2AB-EF931FE26540}" type="sibTrans" cxnId="{9337C278-E464-42DF-8935-88F8DFFC13A8}">
      <dgm:prSet/>
      <dgm:spPr/>
      <dgm:t>
        <a:bodyPr/>
        <a:lstStyle/>
        <a:p>
          <a:endParaRPr lang="en-US"/>
        </a:p>
      </dgm:t>
    </dgm:pt>
    <dgm:pt modelId="{C7CE8999-F432-4F9B-A064-9D1133BC43FA}">
      <dgm:prSet/>
      <dgm:spPr/>
      <dgm:t>
        <a:bodyPr/>
        <a:lstStyle/>
        <a:p>
          <a:pPr rtl="0"/>
          <a:r>
            <a:rPr lang="en-US" b="0" baseline="0" dirty="0" smtClean="0"/>
            <a:t>Create </a:t>
          </a:r>
          <a:r>
            <a:rPr lang="en-US" b="0" baseline="0" dirty="0" smtClean="0"/>
            <a:t>a template of success to address other homeless populations</a:t>
          </a:r>
          <a:endParaRPr lang="en-US" b="0" dirty="0"/>
        </a:p>
      </dgm:t>
    </dgm:pt>
    <dgm:pt modelId="{8710BF26-5FC1-4AB9-82B3-2A5E9050FB38}" type="parTrans" cxnId="{E6386451-FF7F-4EC0-9B7E-451E0DDE96DD}">
      <dgm:prSet/>
      <dgm:spPr/>
      <dgm:t>
        <a:bodyPr/>
        <a:lstStyle/>
        <a:p>
          <a:endParaRPr lang="en-US"/>
        </a:p>
      </dgm:t>
    </dgm:pt>
    <dgm:pt modelId="{3C941195-370A-42AC-A3E4-2B9C514FDB74}" type="sibTrans" cxnId="{E6386451-FF7F-4EC0-9B7E-451E0DDE96DD}">
      <dgm:prSet/>
      <dgm:spPr/>
      <dgm:t>
        <a:bodyPr/>
        <a:lstStyle/>
        <a:p>
          <a:endParaRPr lang="en-US"/>
        </a:p>
      </dgm:t>
    </dgm:pt>
    <dgm:pt modelId="{28997411-2476-40A3-A3A5-90692123C558}">
      <dgm:prSet/>
      <dgm:spPr/>
      <dgm:t>
        <a:bodyPr/>
        <a:lstStyle/>
        <a:p>
          <a:pPr rtl="0"/>
          <a:r>
            <a:rPr lang="en-US" b="1" baseline="0" smtClean="0"/>
            <a:t>MEANS</a:t>
          </a:r>
          <a:endParaRPr lang="en-US"/>
        </a:p>
      </dgm:t>
    </dgm:pt>
    <dgm:pt modelId="{00BB4F54-1078-4152-8C83-5AD12CB6460D}" type="parTrans" cxnId="{C304D144-3C99-4FEC-B9B4-DA6EB86D1719}">
      <dgm:prSet/>
      <dgm:spPr/>
      <dgm:t>
        <a:bodyPr/>
        <a:lstStyle/>
        <a:p>
          <a:endParaRPr lang="en-US"/>
        </a:p>
      </dgm:t>
    </dgm:pt>
    <dgm:pt modelId="{9FD0D256-26FF-4825-9AE2-2D4BEDE3C1BC}" type="sibTrans" cxnId="{C304D144-3C99-4FEC-B9B4-DA6EB86D1719}">
      <dgm:prSet/>
      <dgm:spPr/>
      <dgm:t>
        <a:bodyPr/>
        <a:lstStyle/>
        <a:p>
          <a:endParaRPr lang="en-US"/>
        </a:p>
      </dgm:t>
    </dgm:pt>
    <dgm:pt modelId="{11ACCDDD-68E1-48FB-A174-A4B3355A1146}">
      <dgm:prSet/>
      <dgm:spPr/>
      <dgm:t>
        <a:bodyPr/>
        <a:lstStyle/>
        <a:p>
          <a:pPr rtl="0"/>
          <a:r>
            <a:rPr lang="en-US" b="0" baseline="0" dirty="0" smtClean="0"/>
            <a:t>Reinforce ongoing work in the field with the needed political and civic will and resources to accomplish the intent</a:t>
          </a:r>
          <a:endParaRPr lang="en-US" b="0" dirty="0"/>
        </a:p>
      </dgm:t>
    </dgm:pt>
    <dgm:pt modelId="{BBA1FCCD-1CFC-4E81-8985-1E1A786B794A}" type="parTrans" cxnId="{E8E97B10-1472-4F06-8545-9CC3383A330B}">
      <dgm:prSet/>
      <dgm:spPr/>
      <dgm:t>
        <a:bodyPr/>
        <a:lstStyle/>
        <a:p>
          <a:endParaRPr lang="en-US"/>
        </a:p>
      </dgm:t>
    </dgm:pt>
    <dgm:pt modelId="{23EE3201-B3A9-4DCB-B7B2-0EF636E2F150}" type="sibTrans" cxnId="{E8E97B10-1472-4F06-8545-9CC3383A330B}">
      <dgm:prSet/>
      <dgm:spPr/>
      <dgm:t>
        <a:bodyPr/>
        <a:lstStyle/>
        <a:p>
          <a:endParaRPr lang="en-US"/>
        </a:p>
      </dgm:t>
    </dgm:pt>
    <dgm:pt modelId="{EB0D262A-B619-4740-A368-194F9D6BAD85}" type="pres">
      <dgm:prSet presAssocID="{8591DF82-3948-43B5-9981-77AD28F7FFF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8C5B9-F23C-4DDF-918D-170D13509705}" type="pres">
      <dgm:prSet presAssocID="{8D3D8851-E8C7-42C4-90B8-0AA7EF9B9123}" presName="circle1" presStyleLbl="node1" presStyleIdx="0" presStyleCnt="2"/>
      <dgm:spPr>
        <a:solidFill>
          <a:srgbClr val="1F1B77"/>
        </a:solidFill>
      </dgm:spPr>
    </dgm:pt>
    <dgm:pt modelId="{A2DA22CC-54D0-42D5-892C-33D690CF9AE0}" type="pres">
      <dgm:prSet presAssocID="{8D3D8851-E8C7-42C4-90B8-0AA7EF9B9123}" presName="space" presStyleCnt="0"/>
      <dgm:spPr/>
    </dgm:pt>
    <dgm:pt modelId="{CFA8256B-DA1E-4AFD-805C-672B2A8ECF42}" type="pres">
      <dgm:prSet presAssocID="{8D3D8851-E8C7-42C4-90B8-0AA7EF9B9123}" presName="rect1" presStyleLbl="alignAcc1" presStyleIdx="0" presStyleCnt="2"/>
      <dgm:spPr/>
      <dgm:t>
        <a:bodyPr/>
        <a:lstStyle/>
        <a:p>
          <a:endParaRPr lang="en-US"/>
        </a:p>
      </dgm:t>
    </dgm:pt>
    <dgm:pt modelId="{1C2AE121-1693-4837-AB0F-6892F6672B15}" type="pres">
      <dgm:prSet presAssocID="{28997411-2476-40A3-A3A5-90692123C558}" presName="vertSpace2" presStyleLbl="node1" presStyleIdx="0" presStyleCnt="2"/>
      <dgm:spPr/>
    </dgm:pt>
    <dgm:pt modelId="{910C9F16-E0C7-4D84-89E1-F526E322AFA0}" type="pres">
      <dgm:prSet presAssocID="{28997411-2476-40A3-A3A5-90692123C558}" presName="circle2" presStyleLbl="node1" presStyleIdx="1" presStyleCnt="2"/>
      <dgm:spPr>
        <a:solidFill>
          <a:srgbClr val="F4C414"/>
        </a:solidFill>
      </dgm:spPr>
    </dgm:pt>
    <dgm:pt modelId="{B34B5956-1C70-4D5D-BE9B-20B822AF2492}" type="pres">
      <dgm:prSet presAssocID="{28997411-2476-40A3-A3A5-90692123C558}" presName="rect2" presStyleLbl="alignAcc1" presStyleIdx="1" presStyleCnt="2"/>
      <dgm:spPr/>
      <dgm:t>
        <a:bodyPr/>
        <a:lstStyle/>
        <a:p>
          <a:endParaRPr lang="en-US"/>
        </a:p>
      </dgm:t>
    </dgm:pt>
    <dgm:pt modelId="{C9B77F04-810A-424D-B8F7-A5A548ECB96A}" type="pres">
      <dgm:prSet presAssocID="{8D3D8851-E8C7-42C4-90B8-0AA7EF9B9123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6F21D-AE3F-4206-89F9-EE02476CD8D5}" type="pres">
      <dgm:prSet presAssocID="{8D3D8851-E8C7-42C4-90B8-0AA7EF9B9123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4C81B-5E85-456B-A4A7-BB80779750A9}" type="pres">
      <dgm:prSet presAssocID="{28997411-2476-40A3-A3A5-90692123C558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9B0CC-1A62-4BAD-BFF8-E84DD89DD371}" type="pres">
      <dgm:prSet presAssocID="{28997411-2476-40A3-A3A5-90692123C558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41E659-D645-4E4C-B989-A798850EC2F3}" type="presOf" srcId="{3FC7811A-0240-4E12-91CE-8A54E4A0755A}" destId="{FB96F21D-AE3F-4206-89F9-EE02476CD8D5}" srcOrd="0" destOrd="0" presId="urn:microsoft.com/office/officeart/2005/8/layout/target3"/>
    <dgm:cxn modelId="{2969F341-EC2A-449C-8DA1-284B99EFE979}" type="presOf" srcId="{8591DF82-3948-43B5-9981-77AD28F7FFFF}" destId="{EB0D262A-B619-4740-A368-194F9D6BAD85}" srcOrd="0" destOrd="0" presId="urn:microsoft.com/office/officeart/2005/8/layout/target3"/>
    <dgm:cxn modelId="{E8E97B10-1472-4F06-8545-9CC3383A330B}" srcId="{28997411-2476-40A3-A3A5-90692123C558}" destId="{11ACCDDD-68E1-48FB-A174-A4B3355A1146}" srcOrd="0" destOrd="0" parTransId="{BBA1FCCD-1CFC-4E81-8985-1E1A786B794A}" sibTransId="{23EE3201-B3A9-4DCB-B7B2-0EF636E2F150}"/>
    <dgm:cxn modelId="{C304D144-3C99-4FEC-B9B4-DA6EB86D1719}" srcId="{8591DF82-3948-43B5-9981-77AD28F7FFFF}" destId="{28997411-2476-40A3-A3A5-90692123C558}" srcOrd="1" destOrd="0" parTransId="{00BB4F54-1078-4152-8C83-5AD12CB6460D}" sibTransId="{9FD0D256-26FF-4825-9AE2-2D4BEDE3C1BC}"/>
    <dgm:cxn modelId="{02C4E5A0-751E-41B5-A7B4-C1DA8328F287}" type="presOf" srcId="{8D3D8851-E8C7-42C4-90B8-0AA7EF9B9123}" destId="{CFA8256B-DA1E-4AFD-805C-672B2A8ECF42}" srcOrd="0" destOrd="0" presId="urn:microsoft.com/office/officeart/2005/8/layout/target3"/>
    <dgm:cxn modelId="{E6386451-FF7F-4EC0-9B7E-451E0DDE96DD}" srcId="{8D3D8851-E8C7-42C4-90B8-0AA7EF9B9123}" destId="{C7CE8999-F432-4F9B-A064-9D1133BC43FA}" srcOrd="1" destOrd="0" parTransId="{8710BF26-5FC1-4AB9-82B3-2A5E9050FB38}" sibTransId="{3C941195-370A-42AC-A3E4-2B9C514FDB74}"/>
    <dgm:cxn modelId="{AAD0A4B4-4A3A-496A-A8B8-1BA773D418AD}" type="presOf" srcId="{8D3D8851-E8C7-42C4-90B8-0AA7EF9B9123}" destId="{C9B77F04-810A-424D-B8F7-A5A548ECB96A}" srcOrd="1" destOrd="0" presId="urn:microsoft.com/office/officeart/2005/8/layout/target3"/>
    <dgm:cxn modelId="{9337C278-E464-42DF-8935-88F8DFFC13A8}" srcId="{8D3D8851-E8C7-42C4-90B8-0AA7EF9B9123}" destId="{3FC7811A-0240-4E12-91CE-8A54E4A0755A}" srcOrd="0" destOrd="0" parTransId="{FC6BA592-0724-4DA9-A3E3-FF050EFFA927}" sibTransId="{A10A22D5-3F66-428A-A2AB-EF931FE26540}"/>
    <dgm:cxn modelId="{2A2C6C5E-15E6-4263-B594-72AEA0592D0F}" type="presOf" srcId="{11ACCDDD-68E1-48FB-A174-A4B3355A1146}" destId="{6E09B0CC-1A62-4BAD-BFF8-E84DD89DD371}" srcOrd="0" destOrd="0" presId="urn:microsoft.com/office/officeart/2005/8/layout/target3"/>
    <dgm:cxn modelId="{F79830F6-C60F-44D0-BEDE-6037BB53D228}" type="presOf" srcId="{28997411-2476-40A3-A3A5-90692123C558}" destId="{EA14C81B-5E85-456B-A4A7-BB80779750A9}" srcOrd="1" destOrd="0" presId="urn:microsoft.com/office/officeart/2005/8/layout/target3"/>
    <dgm:cxn modelId="{1273FEE6-1EEB-43AB-8296-786C88523200}" srcId="{8591DF82-3948-43B5-9981-77AD28F7FFFF}" destId="{8D3D8851-E8C7-42C4-90B8-0AA7EF9B9123}" srcOrd="0" destOrd="0" parTransId="{4F043170-6937-4731-8B34-80B9DA0B3690}" sibTransId="{B5B534BD-3D11-4BAD-85E3-84CE05BAB981}"/>
    <dgm:cxn modelId="{A91B1BE0-0704-417F-9336-22BB795B0C17}" type="presOf" srcId="{C7CE8999-F432-4F9B-A064-9D1133BC43FA}" destId="{FB96F21D-AE3F-4206-89F9-EE02476CD8D5}" srcOrd="0" destOrd="1" presId="urn:microsoft.com/office/officeart/2005/8/layout/target3"/>
    <dgm:cxn modelId="{60DEA673-8C1B-493C-B08F-01DB9022D3DE}" type="presOf" srcId="{28997411-2476-40A3-A3A5-90692123C558}" destId="{B34B5956-1C70-4D5D-BE9B-20B822AF2492}" srcOrd="0" destOrd="0" presId="urn:microsoft.com/office/officeart/2005/8/layout/target3"/>
    <dgm:cxn modelId="{38917CA8-146D-438F-9408-49DCD0E8DBF5}" type="presParOf" srcId="{EB0D262A-B619-4740-A368-194F9D6BAD85}" destId="{C9B8C5B9-F23C-4DDF-918D-170D13509705}" srcOrd="0" destOrd="0" presId="urn:microsoft.com/office/officeart/2005/8/layout/target3"/>
    <dgm:cxn modelId="{3DB42809-D626-44AA-8F1A-0B8F6A3DA6D2}" type="presParOf" srcId="{EB0D262A-B619-4740-A368-194F9D6BAD85}" destId="{A2DA22CC-54D0-42D5-892C-33D690CF9AE0}" srcOrd="1" destOrd="0" presId="urn:microsoft.com/office/officeart/2005/8/layout/target3"/>
    <dgm:cxn modelId="{1900AED9-6C07-432F-BE73-70F0C60F3C34}" type="presParOf" srcId="{EB0D262A-B619-4740-A368-194F9D6BAD85}" destId="{CFA8256B-DA1E-4AFD-805C-672B2A8ECF42}" srcOrd="2" destOrd="0" presId="urn:microsoft.com/office/officeart/2005/8/layout/target3"/>
    <dgm:cxn modelId="{9ECD864B-810B-4D16-9467-87718ED458E3}" type="presParOf" srcId="{EB0D262A-B619-4740-A368-194F9D6BAD85}" destId="{1C2AE121-1693-4837-AB0F-6892F6672B15}" srcOrd="3" destOrd="0" presId="urn:microsoft.com/office/officeart/2005/8/layout/target3"/>
    <dgm:cxn modelId="{EB004B2F-9D45-4151-89C0-BD3A4A121410}" type="presParOf" srcId="{EB0D262A-B619-4740-A368-194F9D6BAD85}" destId="{910C9F16-E0C7-4D84-89E1-F526E322AFA0}" srcOrd="4" destOrd="0" presId="urn:microsoft.com/office/officeart/2005/8/layout/target3"/>
    <dgm:cxn modelId="{FB660E8B-37EE-4517-A49B-0787E1B30B89}" type="presParOf" srcId="{EB0D262A-B619-4740-A368-194F9D6BAD85}" destId="{B34B5956-1C70-4D5D-BE9B-20B822AF2492}" srcOrd="5" destOrd="0" presId="urn:microsoft.com/office/officeart/2005/8/layout/target3"/>
    <dgm:cxn modelId="{242DADF9-55CC-4184-891A-E2C1C838F68A}" type="presParOf" srcId="{EB0D262A-B619-4740-A368-194F9D6BAD85}" destId="{C9B77F04-810A-424D-B8F7-A5A548ECB96A}" srcOrd="6" destOrd="0" presId="urn:microsoft.com/office/officeart/2005/8/layout/target3"/>
    <dgm:cxn modelId="{31A47429-5D1A-4B08-93E6-44E9C7F72962}" type="presParOf" srcId="{EB0D262A-B619-4740-A368-194F9D6BAD85}" destId="{FB96F21D-AE3F-4206-89F9-EE02476CD8D5}" srcOrd="7" destOrd="0" presId="urn:microsoft.com/office/officeart/2005/8/layout/target3"/>
    <dgm:cxn modelId="{0E9340E6-5F76-4972-8A93-9620D894D59F}" type="presParOf" srcId="{EB0D262A-B619-4740-A368-194F9D6BAD85}" destId="{EA14C81B-5E85-456B-A4A7-BB80779750A9}" srcOrd="8" destOrd="0" presId="urn:microsoft.com/office/officeart/2005/8/layout/target3"/>
    <dgm:cxn modelId="{C4230349-E4A3-4149-BC20-3CF7BD5DCE46}" type="presParOf" srcId="{EB0D262A-B619-4740-A368-194F9D6BAD85}" destId="{6E09B0CC-1A62-4BAD-BFF8-E84DD89DD371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2B720A-BF5A-4810-9845-40B5EDCD6DDC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BEA7F-D100-484F-A528-08DD14D65430}">
      <dgm:prSet custT="1"/>
      <dgm:spPr/>
      <dgm:t>
        <a:bodyPr/>
        <a:lstStyle/>
        <a:p>
          <a:pPr rtl="0"/>
          <a:r>
            <a:rPr lang="en-US" sz="1800" baseline="0" dirty="0" smtClean="0"/>
            <a:t>Quantify the </a:t>
          </a:r>
          <a:r>
            <a:rPr lang="en-US" sz="1800" b="1" baseline="0" dirty="0" smtClean="0"/>
            <a:t>magnitude</a:t>
          </a:r>
          <a:r>
            <a:rPr lang="en-US" sz="1800" baseline="0" dirty="0" smtClean="0"/>
            <a:t> of the problem</a:t>
          </a:r>
          <a:endParaRPr lang="en-US" sz="1100" dirty="0"/>
        </a:p>
      </dgm:t>
    </dgm:pt>
    <dgm:pt modelId="{75C7CEC0-30F7-4975-867A-F3ED653BD8C0}" type="parTrans" cxnId="{224F6241-6587-4038-BCF3-2AB1CA2F5FB6}">
      <dgm:prSet/>
      <dgm:spPr/>
      <dgm:t>
        <a:bodyPr/>
        <a:lstStyle/>
        <a:p>
          <a:endParaRPr lang="en-US"/>
        </a:p>
      </dgm:t>
    </dgm:pt>
    <dgm:pt modelId="{FBE47434-FFEA-4267-AFB8-0B2026966C63}" type="sibTrans" cxnId="{224F6241-6587-4038-BCF3-2AB1CA2F5FB6}">
      <dgm:prSet/>
      <dgm:spPr/>
      <dgm:t>
        <a:bodyPr/>
        <a:lstStyle/>
        <a:p>
          <a:endParaRPr lang="en-US"/>
        </a:p>
      </dgm:t>
    </dgm:pt>
    <dgm:pt modelId="{214FDB49-17BC-42FF-B839-D0071D490003}">
      <dgm:prSet custT="1"/>
      <dgm:spPr/>
      <dgm:t>
        <a:bodyPr/>
        <a:lstStyle/>
        <a:p>
          <a:pPr rtl="0"/>
          <a:r>
            <a:rPr lang="en-US" sz="1800" baseline="0" dirty="0" smtClean="0"/>
            <a:t>Create </a:t>
          </a:r>
          <a:r>
            <a:rPr lang="en-US" sz="1800" b="1" baseline="0" dirty="0" smtClean="0"/>
            <a:t>benchmarks</a:t>
          </a:r>
          <a:r>
            <a:rPr lang="en-US" sz="1800" baseline="0" dirty="0" smtClean="0"/>
            <a:t> to incrementally solve the problem</a:t>
          </a:r>
          <a:endParaRPr lang="en-US" sz="1100" dirty="0"/>
        </a:p>
      </dgm:t>
    </dgm:pt>
    <dgm:pt modelId="{692F64FA-383E-4EB4-B30C-58BCA76B981A}" type="parTrans" cxnId="{528ADB62-9A1D-4068-AF67-5E14606C652D}">
      <dgm:prSet/>
      <dgm:spPr/>
      <dgm:t>
        <a:bodyPr/>
        <a:lstStyle/>
        <a:p>
          <a:endParaRPr lang="en-US"/>
        </a:p>
      </dgm:t>
    </dgm:pt>
    <dgm:pt modelId="{217E9D3A-C929-44FE-A5FE-1E5CF15CB384}" type="sibTrans" cxnId="{528ADB62-9A1D-4068-AF67-5E14606C652D}">
      <dgm:prSet/>
      <dgm:spPr/>
      <dgm:t>
        <a:bodyPr/>
        <a:lstStyle/>
        <a:p>
          <a:endParaRPr lang="en-US"/>
        </a:p>
      </dgm:t>
    </dgm:pt>
    <dgm:pt modelId="{8B7F2C8C-36EC-409B-8D47-89B039ECF2F6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600" baseline="0" dirty="0" smtClean="0"/>
            <a:t>Reinforce the work in the field by </a:t>
          </a:r>
          <a:r>
            <a:rPr lang="en-US" sz="1600" baseline="0" dirty="0" smtClean="0"/>
            <a:t>sustaining </a:t>
          </a:r>
          <a:endParaRPr lang="en-US" sz="1600" baseline="0" dirty="0" smtClean="0"/>
        </a:p>
        <a:p>
          <a:pPr rtl="0">
            <a:spcAft>
              <a:spcPts val="0"/>
            </a:spcAft>
          </a:pPr>
          <a:r>
            <a:rPr lang="en-US" sz="1600" b="1" baseline="0" dirty="0" smtClean="0"/>
            <a:t>political and civic will</a:t>
          </a:r>
          <a:endParaRPr lang="en-US" sz="1050" dirty="0"/>
        </a:p>
      </dgm:t>
    </dgm:pt>
    <dgm:pt modelId="{DDBAF55A-418E-427F-97E6-42BD1C2C7A61}" type="parTrans" cxnId="{0F050E3A-3D8C-4068-BB9A-6B6CFC60649C}">
      <dgm:prSet/>
      <dgm:spPr/>
      <dgm:t>
        <a:bodyPr/>
        <a:lstStyle/>
        <a:p>
          <a:endParaRPr lang="en-US"/>
        </a:p>
      </dgm:t>
    </dgm:pt>
    <dgm:pt modelId="{8B1648E8-A7F5-4C86-A9C3-CA9D213C2B75}" type="sibTrans" cxnId="{0F050E3A-3D8C-4068-BB9A-6B6CFC60649C}">
      <dgm:prSet/>
      <dgm:spPr/>
      <dgm:t>
        <a:bodyPr/>
        <a:lstStyle/>
        <a:p>
          <a:endParaRPr lang="en-US"/>
        </a:p>
      </dgm:t>
    </dgm:pt>
    <dgm:pt modelId="{48A68202-3D24-4FC5-BB20-5D84D1A75F15}">
      <dgm:prSet custT="1"/>
      <dgm:spPr/>
      <dgm:t>
        <a:bodyPr/>
        <a:lstStyle/>
        <a:p>
          <a:pPr rtl="0"/>
          <a:r>
            <a:rPr lang="en-US" sz="1800" baseline="0" dirty="0" smtClean="0"/>
            <a:t>Identify housing impediments and </a:t>
          </a:r>
          <a:r>
            <a:rPr lang="en-US" sz="1800" b="1" baseline="0" dirty="0" smtClean="0"/>
            <a:t>resolve those obstacles</a:t>
          </a:r>
          <a:endParaRPr lang="en-US" sz="1800" dirty="0"/>
        </a:p>
      </dgm:t>
    </dgm:pt>
    <dgm:pt modelId="{F5C8380A-C112-47DB-B3AB-C943A3946671}" type="parTrans" cxnId="{3DB80846-E25E-45A2-9C9B-A7F72B861A36}">
      <dgm:prSet/>
      <dgm:spPr/>
      <dgm:t>
        <a:bodyPr/>
        <a:lstStyle/>
        <a:p>
          <a:endParaRPr lang="en-US"/>
        </a:p>
      </dgm:t>
    </dgm:pt>
    <dgm:pt modelId="{92BE559B-028D-4837-AEE6-9BF1CF51D2EE}" type="sibTrans" cxnId="{3DB80846-E25E-45A2-9C9B-A7F72B861A36}">
      <dgm:prSet/>
      <dgm:spPr/>
      <dgm:t>
        <a:bodyPr/>
        <a:lstStyle/>
        <a:p>
          <a:endParaRPr lang="en-US"/>
        </a:p>
      </dgm:t>
    </dgm:pt>
    <dgm:pt modelId="{011A7B43-6A9A-43A7-88E7-E43A0179727A}">
      <dgm:prSet custT="1"/>
      <dgm:spPr/>
      <dgm:t>
        <a:bodyPr/>
        <a:lstStyle/>
        <a:p>
          <a:pPr rtl="0"/>
          <a:r>
            <a:rPr lang="en-US" sz="1800" b="1" baseline="0" dirty="0" smtClean="0"/>
            <a:t>Performance and results/outcomes </a:t>
          </a:r>
          <a:r>
            <a:rPr lang="en-US" sz="1800" baseline="0" dirty="0" smtClean="0"/>
            <a:t>are prioritized in implementation</a:t>
          </a:r>
          <a:endParaRPr lang="en-US" sz="1800" dirty="0"/>
        </a:p>
      </dgm:t>
    </dgm:pt>
    <dgm:pt modelId="{B2EF4AD0-FAB4-4208-808F-54E74718B6AB}" type="parTrans" cxnId="{0C29B2A2-DF9D-4E96-BA9D-B0B6A0ED74C8}">
      <dgm:prSet/>
      <dgm:spPr/>
      <dgm:t>
        <a:bodyPr/>
        <a:lstStyle/>
        <a:p>
          <a:endParaRPr lang="en-US"/>
        </a:p>
      </dgm:t>
    </dgm:pt>
    <dgm:pt modelId="{08A6CB91-2C74-4177-96AD-0250762D1906}" type="sibTrans" cxnId="{0C29B2A2-DF9D-4E96-BA9D-B0B6A0ED74C8}">
      <dgm:prSet/>
      <dgm:spPr/>
      <dgm:t>
        <a:bodyPr/>
        <a:lstStyle/>
        <a:p>
          <a:endParaRPr lang="en-US"/>
        </a:p>
      </dgm:t>
    </dgm:pt>
    <dgm:pt modelId="{A6FB5B08-40DA-43AB-80B9-362A3840611A}">
      <dgm:prSet custT="1"/>
      <dgm:spPr/>
      <dgm:t>
        <a:bodyPr/>
        <a:lstStyle/>
        <a:p>
          <a:pPr rtl="0"/>
          <a:r>
            <a:rPr lang="en-US" sz="1800" baseline="0" dirty="0" smtClean="0"/>
            <a:t>Create</a:t>
          </a:r>
          <a:r>
            <a:rPr lang="en-US" sz="1800" b="1" baseline="0" dirty="0" smtClean="0"/>
            <a:t> strategic approaches template </a:t>
          </a:r>
          <a:r>
            <a:rPr lang="en-US" sz="1800" baseline="0" dirty="0" smtClean="0"/>
            <a:t>to serve all homeless populations</a:t>
          </a:r>
          <a:endParaRPr lang="en-US" sz="1800" dirty="0"/>
        </a:p>
      </dgm:t>
    </dgm:pt>
    <dgm:pt modelId="{ABC23CA5-2420-4339-B1A8-148E2EF9F497}" type="parTrans" cxnId="{15C9C3F7-431B-48F7-B57C-8ABE94AF7828}">
      <dgm:prSet/>
      <dgm:spPr/>
      <dgm:t>
        <a:bodyPr/>
        <a:lstStyle/>
        <a:p>
          <a:endParaRPr lang="en-US"/>
        </a:p>
      </dgm:t>
    </dgm:pt>
    <dgm:pt modelId="{B5FFDEBD-CFBD-4D7F-AAFD-E5CB945B81EE}" type="sibTrans" cxnId="{15C9C3F7-431B-48F7-B57C-8ABE94AF7828}">
      <dgm:prSet/>
      <dgm:spPr/>
      <dgm:t>
        <a:bodyPr/>
        <a:lstStyle/>
        <a:p>
          <a:endParaRPr lang="en-US"/>
        </a:p>
      </dgm:t>
    </dgm:pt>
    <dgm:pt modelId="{0C9D99E4-C244-43F7-8204-5F0DAD50D4EB}" type="pres">
      <dgm:prSet presAssocID="{E02B720A-BF5A-4810-9845-40B5EDCD6D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105EA-6D5D-452A-9E60-FAE1C7795BDE}" type="pres">
      <dgm:prSet presAssocID="{1F9BEA7F-D100-484F-A528-08DD14D65430}" presName="circle1" presStyleLbl="node1" presStyleIdx="0" presStyleCnt="6"/>
      <dgm:spPr>
        <a:solidFill>
          <a:srgbClr val="1F1B77"/>
        </a:solidFill>
      </dgm:spPr>
    </dgm:pt>
    <dgm:pt modelId="{A6D86392-CCA7-4906-86EE-A7EF4C2A331B}" type="pres">
      <dgm:prSet presAssocID="{1F9BEA7F-D100-484F-A528-08DD14D65430}" presName="space" presStyleCnt="0"/>
      <dgm:spPr/>
    </dgm:pt>
    <dgm:pt modelId="{6BD17B6A-0303-4083-8518-340BA2A6A432}" type="pres">
      <dgm:prSet presAssocID="{1F9BEA7F-D100-484F-A528-08DD14D65430}" presName="rect1" presStyleLbl="alignAcc1" presStyleIdx="0" presStyleCnt="6"/>
      <dgm:spPr/>
      <dgm:t>
        <a:bodyPr/>
        <a:lstStyle/>
        <a:p>
          <a:endParaRPr lang="en-US"/>
        </a:p>
      </dgm:t>
    </dgm:pt>
    <dgm:pt modelId="{6CD8F783-AD8E-4691-AA8D-EF3637CBE08C}" type="pres">
      <dgm:prSet presAssocID="{214FDB49-17BC-42FF-B839-D0071D490003}" presName="vertSpace2" presStyleLbl="node1" presStyleIdx="0" presStyleCnt="6"/>
      <dgm:spPr/>
    </dgm:pt>
    <dgm:pt modelId="{6DC5E50C-5CBC-4936-8557-95770DC39FEB}" type="pres">
      <dgm:prSet presAssocID="{214FDB49-17BC-42FF-B839-D0071D490003}" presName="circle2" presStyleLbl="node1" presStyleIdx="1" presStyleCnt="6"/>
      <dgm:spPr/>
    </dgm:pt>
    <dgm:pt modelId="{B0D04DDD-BD1D-4988-B168-17F14294818D}" type="pres">
      <dgm:prSet presAssocID="{214FDB49-17BC-42FF-B839-D0071D490003}" presName="rect2" presStyleLbl="alignAcc1" presStyleIdx="1" presStyleCnt="6"/>
      <dgm:spPr/>
      <dgm:t>
        <a:bodyPr/>
        <a:lstStyle/>
        <a:p>
          <a:endParaRPr lang="en-US"/>
        </a:p>
      </dgm:t>
    </dgm:pt>
    <dgm:pt modelId="{DCCB38E4-47FB-49C9-A61B-3B24F06CBFF2}" type="pres">
      <dgm:prSet presAssocID="{8B7F2C8C-36EC-409B-8D47-89B039ECF2F6}" presName="vertSpace3" presStyleLbl="node1" presStyleIdx="1" presStyleCnt="6"/>
      <dgm:spPr/>
    </dgm:pt>
    <dgm:pt modelId="{412CF6A0-553D-4205-A410-B07DE0CFD625}" type="pres">
      <dgm:prSet presAssocID="{8B7F2C8C-36EC-409B-8D47-89B039ECF2F6}" presName="circle3" presStyleLbl="node1" presStyleIdx="2" presStyleCnt="6"/>
      <dgm:spPr>
        <a:solidFill>
          <a:srgbClr val="1F1B77"/>
        </a:solidFill>
      </dgm:spPr>
    </dgm:pt>
    <dgm:pt modelId="{90FF4254-06AE-42E8-8110-693810449028}" type="pres">
      <dgm:prSet presAssocID="{8B7F2C8C-36EC-409B-8D47-89B039ECF2F6}" presName="rect3" presStyleLbl="alignAcc1" presStyleIdx="2" presStyleCnt="6"/>
      <dgm:spPr/>
      <dgm:t>
        <a:bodyPr/>
        <a:lstStyle/>
        <a:p>
          <a:endParaRPr lang="en-US"/>
        </a:p>
      </dgm:t>
    </dgm:pt>
    <dgm:pt modelId="{2E379110-2CE1-4359-A385-B7E5F314806D}" type="pres">
      <dgm:prSet presAssocID="{48A68202-3D24-4FC5-BB20-5D84D1A75F15}" presName="vertSpace4" presStyleLbl="node1" presStyleIdx="2" presStyleCnt="6"/>
      <dgm:spPr/>
    </dgm:pt>
    <dgm:pt modelId="{50509984-30C7-4C12-99DB-975F7A65475B}" type="pres">
      <dgm:prSet presAssocID="{48A68202-3D24-4FC5-BB20-5D84D1A75F15}" presName="circle4" presStyleLbl="node1" presStyleIdx="3" presStyleCnt="6"/>
      <dgm:spPr/>
    </dgm:pt>
    <dgm:pt modelId="{55ACD1E6-2AC1-477A-904D-A5EA1B3ABCAD}" type="pres">
      <dgm:prSet presAssocID="{48A68202-3D24-4FC5-BB20-5D84D1A75F15}" presName="rect4" presStyleLbl="alignAcc1" presStyleIdx="3" presStyleCnt="6"/>
      <dgm:spPr/>
      <dgm:t>
        <a:bodyPr/>
        <a:lstStyle/>
        <a:p>
          <a:endParaRPr lang="en-US"/>
        </a:p>
      </dgm:t>
    </dgm:pt>
    <dgm:pt modelId="{DBB7ED59-D964-436E-AA96-FBC863555D7A}" type="pres">
      <dgm:prSet presAssocID="{011A7B43-6A9A-43A7-88E7-E43A0179727A}" presName="vertSpace5" presStyleLbl="node1" presStyleIdx="3" presStyleCnt="6"/>
      <dgm:spPr/>
    </dgm:pt>
    <dgm:pt modelId="{796C60B7-2FD5-477E-B8D5-EF2606D60925}" type="pres">
      <dgm:prSet presAssocID="{011A7B43-6A9A-43A7-88E7-E43A0179727A}" presName="circle5" presStyleLbl="node1" presStyleIdx="4" presStyleCnt="6"/>
      <dgm:spPr>
        <a:solidFill>
          <a:srgbClr val="1F1B77"/>
        </a:solidFill>
      </dgm:spPr>
    </dgm:pt>
    <dgm:pt modelId="{75CC0705-7C73-4AF2-8CB0-4953C5F0088E}" type="pres">
      <dgm:prSet presAssocID="{011A7B43-6A9A-43A7-88E7-E43A0179727A}" presName="rect5" presStyleLbl="alignAcc1" presStyleIdx="4" presStyleCnt="6"/>
      <dgm:spPr/>
      <dgm:t>
        <a:bodyPr/>
        <a:lstStyle/>
        <a:p>
          <a:endParaRPr lang="en-US"/>
        </a:p>
      </dgm:t>
    </dgm:pt>
    <dgm:pt modelId="{FFB8D2C9-ADF3-42B1-AF66-0C17ABAAF054}" type="pres">
      <dgm:prSet presAssocID="{A6FB5B08-40DA-43AB-80B9-362A3840611A}" presName="vertSpace6" presStyleLbl="node1" presStyleIdx="4" presStyleCnt="6"/>
      <dgm:spPr/>
    </dgm:pt>
    <dgm:pt modelId="{C2FEAA2C-FBC1-41DC-9B5F-E760C3C3745D}" type="pres">
      <dgm:prSet presAssocID="{A6FB5B08-40DA-43AB-80B9-362A3840611A}" presName="circle6" presStyleLbl="node1" presStyleIdx="5" presStyleCnt="6"/>
      <dgm:spPr/>
    </dgm:pt>
    <dgm:pt modelId="{97F0647F-FF5B-4D74-A3B1-452A5B8D47CB}" type="pres">
      <dgm:prSet presAssocID="{A6FB5B08-40DA-43AB-80B9-362A3840611A}" presName="rect6" presStyleLbl="alignAcc1" presStyleIdx="5" presStyleCnt="6"/>
      <dgm:spPr/>
      <dgm:t>
        <a:bodyPr/>
        <a:lstStyle/>
        <a:p>
          <a:endParaRPr lang="en-US"/>
        </a:p>
      </dgm:t>
    </dgm:pt>
    <dgm:pt modelId="{FA2006D5-AA1B-4C1F-9E12-F0E6D7BECAE4}" type="pres">
      <dgm:prSet presAssocID="{1F9BEA7F-D100-484F-A528-08DD14D65430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C45A9-DDB7-4CC0-A42B-22B3A70C4A97}" type="pres">
      <dgm:prSet presAssocID="{214FDB49-17BC-42FF-B839-D0071D490003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9CF6A-70A9-443A-B131-D2B0C366D7E2}" type="pres">
      <dgm:prSet presAssocID="{8B7F2C8C-36EC-409B-8D47-89B039ECF2F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99865-5E9E-4A1A-A85A-06A821C95517}" type="pres">
      <dgm:prSet presAssocID="{48A68202-3D24-4FC5-BB20-5D84D1A75F15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1234A-2815-45E8-BB79-4B56C8AEC2FB}" type="pres">
      <dgm:prSet presAssocID="{011A7B43-6A9A-43A7-88E7-E43A0179727A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85BE7-5C2D-426C-93AC-D0232401CE1C}" type="pres">
      <dgm:prSet presAssocID="{A6FB5B08-40DA-43AB-80B9-362A3840611A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EFCF89-7739-4892-8B8D-C86D3C9F050D}" type="presOf" srcId="{A6FB5B08-40DA-43AB-80B9-362A3840611A}" destId="{87885BE7-5C2D-426C-93AC-D0232401CE1C}" srcOrd="1" destOrd="0" presId="urn:microsoft.com/office/officeart/2005/8/layout/target3"/>
    <dgm:cxn modelId="{9E9F8844-008E-4DC2-8E5A-C5B2ACD1393C}" type="presOf" srcId="{011A7B43-6A9A-43A7-88E7-E43A0179727A}" destId="{75CC0705-7C73-4AF2-8CB0-4953C5F0088E}" srcOrd="0" destOrd="0" presId="urn:microsoft.com/office/officeart/2005/8/layout/target3"/>
    <dgm:cxn modelId="{7D4C85EA-3266-4602-9245-E722EB3B39E9}" type="presOf" srcId="{214FDB49-17BC-42FF-B839-D0071D490003}" destId="{CA7C45A9-DDB7-4CC0-A42B-22B3A70C4A97}" srcOrd="1" destOrd="0" presId="urn:microsoft.com/office/officeart/2005/8/layout/target3"/>
    <dgm:cxn modelId="{C051E78E-92C3-41FE-A7AB-3D9A0E3BC2F6}" type="presOf" srcId="{A6FB5B08-40DA-43AB-80B9-362A3840611A}" destId="{97F0647F-FF5B-4D74-A3B1-452A5B8D47CB}" srcOrd="0" destOrd="0" presId="urn:microsoft.com/office/officeart/2005/8/layout/target3"/>
    <dgm:cxn modelId="{8D34F8B9-DBAF-4C5E-A945-330179A73E77}" type="presOf" srcId="{214FDB49-17BC-42FF-B839-D0071D490003}" destId="{B0D04DDD-BD1D-4988-B168-17F14294818D}" srcOrd="0" destOrd="0" presId="urn:microsoft.com/office/officeart/2005/8/layout/target3"/>
    <dgm:cxn modelId="{15C9C3F7-431B-48F7-B57C-8ABE94AF7828}" srcId="{E02B720A-BF5A-4810-9845-40B5EDCD6DDC}" destId="{A6FB5B08-40DA-43AB-80B9-362A3840611A}" srcOrd="5" destOrd="0" parTransId="{ABC23CA5-2420-4339-B1A8-148E2EF9F497}" sibTransId="{B5FFDEBD-CFBD-4D7F-AAFD-E5CB945B81EE}"/>
    <dgm:cxn modelId="{DF3D85D2-53DD-488B-9398-B81CDEAC5766}" type="presOf" srcId="{48A68202-3D24-4FC5-BB20-5D84D1A75F15}" destId="{69399865-5E9E-4A1A-A85A-06A821C95517}" srcOrd="1" destOrd="0" presId="urn:microsoft.com/office/officeart/2005/8/layout/target3"/>
    <dgm:cxn modelId="{2D688C1D-AD85-4CE7-B3A7-0B6D25F03504}" type="presOf" srcId="{8B7F2C8C-36EC-409B-8D47-89B039ECF2F6}" destId="{BBF9CF6A-70A9-443A-B131-D2B0C366D7E2}" srcOrd="1" destOrd="0" presId="urn:microsoft.com/office/officeart/2005/8/layout/target3"/>
    <dgm:cxn modelId="{7FF15544-E67A-4C04-94B1-5B8F0D298AD2}" type="presOf" srcId="{1F9BEA7F-D100-484F-A528-08DD14D65430}" destId="{6BD17B6A-0303-4083-8518-340BA2A6A432}" srcOrd="0" destOrd="0" presId="urn:microsoft.com/office/officeart/2005/8/layout/target3"/>
    <dgm:cxn modelId="{224F6241-6587-4038-BCF3-2AB1CA2F5FB6}" srcId="{E02B720A-BF5A-4810-9845-40B5EDCD6DDC}" destId="{1F9BEA7F-D100-484F-A528-08DD14D65430}" srcOrd="0" destOrd="0" parTransId="{75C7CEC0-30F7-4975-867A-F3ED653BD8C0}" sibTransId="{FBE47434-FFEA-4267-AFB8-0B2026966C63}"/>
    <dgm:cxn modelId="{07826D0E-4CE7-4925-ACE9-D5A77CAC8000}" type="presOf" srcId="{E02B720A-BF5A-4810-9845-40B5EDCD6DDC}" destId="{0C9D99E4-C244-43F7-8204-5F0DAD50D4EB}" srcOrd="0" destOrd="0" presId="urn:microsoft.com/office/officeart/2005/8/layout/target3"/>
    <dgm:cxn modelId="{3DB80846-E25E-45A2-9C9B-A7F72B861A36}" srcId="{E02B720A-BF5A-4810-9845-40B5EDCD6DDC}" destId="{48A68202-3D24-4FC5-BB20-5D84D1A75F15}" srcOrd="3" destOrd="0" parTransId="{F5C8380A-C112-47DB-B3AB-C943A3946671}" sibTransId="{92BE559B-028D-4837-AEE6-9BF1CF51D2EE}"/>
    <dgm:cxn modelId="{0C29B2A2-DF9D-4E96-BA9D-B0B6A0ED74C8}" srcId="{E02B720A-BF5A-4810-9845-40B5EDCD6DDC}" destId="{011A7B43-6A9A-43A7-88E7-E43A0179727A}" srcOrd="4" destOrd="0" parTransId="{B2EF4AD0-FAB4-4208-808F-54E74718B6AB}" sibTransId="{08A6CB91-2C74-4177-96AD-0250762D1906}"/>
    <dgm:cxn modelId="{0F050E3A-3D8C-4068-BB9A-6B6CFC60649C}" srcId="{E02B720A-BF5A-4810-9845-40B5EDCD6DDC}" destId="{8B7F2C8C-36EC-409B-8D47-89B039ECF2F6}" srcOrd="2" destOrd="0" parTransId="{DDBAF55A-418E-427F-97E6-42BD1C2C7A61}" sibTransId="{8B1648E8-A7F5-4C86-A9C3-CA9D213C2B75}"/>
    <dgm:cxn modelId="{528ADB62-9A1D-4068-AF67-5E14606C652D}" srcId="{E02B720A-BF5A-4810-9845-40B5EDCD6DDC}" destId="{214FDB49-17BC-42FF-B839-D0071D490003}" srcOrd="1" destOrd="0" parTransId="{692F64FA-383E-4EB4-B30C-58BCA76B981A}" sibTransId="{217E9D3A-C929-44FE-A5FE-1E5CF15CB384}"/>
    <dgm:cxn modelId="{A52EF198-7452-4827-9A41-99FF7D1DBDA4}" type="presOf" srcId="{1F9BEA7F-D100-484F-A528-08DD14D65430}" destId="{FA2006D5-AA1B-4C1F-9E12-F0E6D7BECAE4}" srcOrd="1" destOrd="0" presId="urn:microsoft.com/office/officeart/2005/8/layout/target3"/>
    <dgm:cxn modelId="{5F895A4B-35F6-49A4-8320-A4EC5754281E}" type="presOf" srcId="{8B7F2C8C-36EC-409B-8D47-89B039ECF2F6}" destId="{90FF4254-06AE-42E8-8110-693810449028}" srcOrd="0" destOrd="0" presId="urn:microsoft.com/office/officeart/2005/8/layout/target3"/>
    <dgm:cxn modelId="{3E3E44F9-A9A1-4DAF-A245-EA5E7A7BB9E1}" type="presOf" srcId="{011A7B43-6A9A-43A7-88E7-E43A0179727A}" destId="{3451234A-2815-45E8-BB79-4B56C8AEC2FB}" srcOrd="1" destOrd="0" presId="urn:microsoft.com/office/officeart/2005/8/layout/target3"/>
    <dgm:cxn modelId="{DBF4843A-A6C5-452B-92B8-A55D5F715524}" type="presOf" srcId="{48A68202-3D24-4FC5-BB20-5D84D1A75F15}" destId="{55ACD1E6-2AC1-477A-904D-A5EA1B3ABCAD}" srcOrd="0" destOrd="0" presId="urn:microsoft.com/office/officeart/2005/8/layout/target3"/>
    <dgm:cxn modelId="{80B0A415-21DC-4711-A4F2-28E0ADC8DA12}" type="presParOf" srcId="{0C9D99E4-C244-43F7-8204-5F0DAD50D4EB}" destId="{BA5105EA-6D5D-452A-9E60-FAE1C7795BDE}" srcOrd="0" destOrd="0" presId="urn:microsoft.com/office/officeart/2005/8/layout/target3"/>
    <dgm:cxn modelId="{C54323C8-3AA4-4FAC-AF76-30215DF2C733}" type="presParOf" srcId="{0C9D99E4-C244-43F7-8204-5F0DAD50D4EB}" destId="{A6D86392-CCA7-4906-86EE-A7EF4C2A331B}" srcOrd="1" destOrd="0" presId="urn:microsoft.com/office/officeart/2005/8/layout/target3"/>
    <dgm:cxn modelId="{110152F5-77B5-4C82-9754-7663775738EA}" type="presParOf" srcId="{0C9D99E4-C244-43F7-8204-5F0DAD50D4EB}" destId="{6BD17B6A-0303-4083-8518-340BA2A6A432}" srcOrd="2" destOrd="0" presId="urn:microsoft.com/office/officeart/2005/8/layout/target3"/>
    <dgm:cxn modelId="{7A6C119D-3DEC-4F1E-90A0-3AD27749DF20}" type="presParOf" srcId="{0C9D99E4-C244-43F7-8204-5F0DAD50D4EB}" destId="{6CD8F783-AD8E-4691-AA8D-EF3637CBE08C}" srcOrd="3" destOrd="0" presId="urn:microsoft.com/office/officeart/2005/8/layout/target3"/>
    <dgm:cxn modelId="{4269AD1C-D795-4EF2-A9B6-E41EED142576}" type="presParOf" srcId="{0C9D99E4-C244-43F7-8204-5F0DAD50D4EB}" destId="{6DC5E50C-5CBC-4936-8557-95770DC39FEB}" srcOrd="4" destOrd="0" presId="urn:microsoft.com/office/officeart/2005/8/layout/target3"/>
    <dgm:cxn modelId="{9ACAB3B5-66A3-462E-A239-5D320D3438A0}" type="presParOf" srcId="{0C9D99E4-C244-43F7-8204-5F0DAD50D4EB}" destId="{B0D04DDD-BD1D-4988-B168-17F14294818D}" srcOrd="5" destOrd="0" presId="urn:microsoft.com/office/officeart/2005/8/layout/target3"/>
    <dgm:cxn modelId="{CAF53F36-4541-4FB7-BDB2-FB4BE3D066DD}" type="presParOf" srcId="{0C9D99E4-C244-43F7-8204-5F0DAD50D4EB}" destId="{DCCB38E4-47FB-49C9-A61B-3B24F06CBFF2}" srcOrd="6" destOrd="0" presId="urn:microsoft.com/office/officeart/2005/8/layout/target3"/>
    <dgm:cxn modelId="{9BCBF3D7-A5CD-45F4-B97E-867F9D5BB8AF}" type="presParOf" srcId="{0C9D99E4-C244-43F7-8204-5F0DAD50D4EB}" destId="{412CF6A0-553D-4205-A410-B07DE0CFD625}" srcOrd="7" destOrd="0" presId="urn:microsoft.com/office/officeart/2005/8/layout/target3"/>
    <dgm:cxn modelId="{43AA2F16-AB98-4AF7-8C6C-9FF1BC60ED94}" type="presParOf" srcId="{0C9D99E4-C244-43F7-8204-5F0DAD50D4EB}" destId="{90FF4254-06AE-42E8-8110-693810449028}" srcOrd="8" destOrd="0" presId="urn:microsoft.com/office/officeart/2005/8/layout/target3"/>
    <dgm:cxn modelId="{801F62D3-7F0D-4E9B-A01C-807AA29756F3}" type="presParOf" srcId="{0C9D99E4-C244-43F7-8204-5F0DAD50D4EB}" destId="{2E379110-2CE1-4359-A385-B7E5F314806D}" srcOrd="9" destOrd="0" presId="urn:microsoft.com/office/officeart/2005/8/layout/target3"/>
    <dgm:cxn modelId="{B4B6A382-4E93-43C2-AF98-F564BEB7DA30}" type="presParOf" srcId="{0C9D99E4-C244-43F7-8204-5F0DAD50D4EB}" destId="{50509984-30C7-4C12-99DB-975F7A65475B}" srcOrd="10" destOrd="0" presId="urn:microsoft.com/office/officeart/2005/8/layout/target3"/>
    <dgm:cxn modelId="{59FE56E4-F6EE-422F-A67E-B4EDDEF3408F}" type="presParOf" srcId="{0C9D99E4-C244-43F7-8204-5F0DAD50D4EB}" destId="{55ACD1E6-2AC1-477A-904D-A5EA1B3ABCAD}" srcOrd="11" destOrd="0" presId="urn:microsoft.com/office/officeart/2005/8/layout/target3"/>
    <dgm:cxn modelId="{D7E247FF-CF12-46CC-9D00-E9560417B940}" type="presParOf" srcId="{0C9D99E4-C244-43F7-8204-5F0DAD50D4EB}" destId="{DBB7ED59-D964-436E-AA96-FBC863555D7A}" srcOrd="12" destOrd="0" presId="urn:microsoft.com/office/officeart/2005/8/layout/target3"/>
    <dgm:cxn modelId="{FAD3002F-9AF3-4B7B-8DFA-D11C7F1A1E82}" type="presParOf" srcId="{0C9D99E4-C244-43F7-8204-5F0DAD50D4EB}" destId="{796C60B7-2FD5-477E-B8D5-EF2606D60925}" srcOrd="13" destOrd="0" presId="urn:microsoft.com/office/officeart/2005/8/layout/target3"/>
    <dgm:cxn modelId="{39AB9490-A146-40C1-8D3A-E5512C748EB9}" type="presParOf" srcId="{0C9D99E4-C244-43F7-8204-5F0DAD50D4EB}" destId="{75CC0705-7C73-4AF2-8CB0-4953C5F0088E}" srcOrd="14" destOrd="0" presId="urn:microsoft.com/office/officeart/2005/8/layout/target3"/>
    <dgm:cxn modelId="{745E4758-6B45-4465-A47E-601FB342893A}" type="presParOf" srcId="{0C9D99E4-C244-43F7-8204-5F0DAD50D4EB}" destId="{FFB8D2C9-ADF3-42B1-AF66-0C17ABAAF054}" srcOrd="15" destOrd="0" presId="urn:microsoft.com/office/officeart/2005/8/layout/target3"/>
    <dgm:cxn modelId="{D691B81F-61B1-478D-B46C-2DBAFF1915AA}" type="presParOf" srcId="{0C9D99E4-C244-43F7-8204-5F0DAD50D4EB}" destId="{C2FEAA2C-FBC1-41DC-9B5F-E760C3C3745D}" srcOrd="16" destOrd="0" presId="urn:microsoft.com/office/officeart/2005/8/layout/target3"/>
    <dgm:cxn modelId="{6CE677BF-AECA-476E-9E75-3C8665C66273}" type="presParOf" srcId="{0C9D99E4-C244-43F7-8204-5F0DAD50D4EB}" destId="{97F0647F-FF5B-4D74-A3B1-452A5B8D47CB}" srcOrd="17" destOrd="0" presId="urn:microsoft.com/office/officeart/2005/8/layout/target3"/>
    <dgm:cxn modelId="{9EF0A1B3-261E-4EAA-B768-3631280315C6}" type="presParOf" srcId="{0C9D99E4-C244-43F7-8204-5F0DAD50D4EB}" destId="{FA2006D5-AA1B-4C1F-9E12-F0E6D7BECAE4}" srcOrd="18" destOrd="0" presId="urn:microsoft.com/office/officeart/2005/8/layout/target3"/>
    <dgm:cxn modelId="{575631B5-6C6E-4B6D-9C2E-F3BA4BE7F833}" type="presParOf" srcId="{0C9D99E4-C244-43F7-8204-5F0DAD50D4EB}" destId="{CA7C45A9-DDB7-4CC0-A42B-22B3A70C4A97}" srcOrd="19" destOrd="0" presId="urn:microsoft.com/office/officeart/2005/8/layout/target3"/>
    <dgm:cxn modelId="{35D110BF-B010-4ADE-9067-BF2974F6FF34}" type="presParOf" srcId="{0C9D99E4-C244-43F7-8204-5F0DAD50D4EB}" destId="{BBF9CF6A-70A9-443A-B131-D2B0C366D7E2}" srcOrd="20" destOrd="0" presId="urn:microsoft.com/office/officeart/2005/8/layout/target3"/>
    <dgm:cxn modelId="{9901E527-5EE7-4A9C-9D48-7D0B1E6F4CC9}" type="presParOf" srcId="{0C9D99E4-C244-43F7-8204-5F0DAD50D4EB}" destId="{69399865-5E9E-4A1A-A85A-06A821C95517}" srcOrd="21" destOrd="0" presId="urn:microsoft.com/office/officeart/2005/8/layout/target3"/>
    <dgm:cxn modelId="{75676767-919C-457E-9042-268B5F295CE7}" type="presParOf" srcId="{0C9D99E4-C244-43F7-8204-5F0DAD50D4EB}" destId="{3451234A-2815-45E8-BB79-4B56C8AEC2FB}" srcOrd="22" destOrd="0" presId="urn:microsoft.com/office/officeart/2005/8/layout/target3"/>
    <dgm:cxn modelId="{247A8C15-141E-4CE9-9D5E-3FC45780C0B6}" type="presParOf" srcId="{0C9D99E4-C244-43F7-8204-5F0DAD50D4EB}" destId="{87885BE7-5C2D-426C-93AC-D0232401CE1C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4D2E34-0AC3-40EE-AA1B-F93A7DD4C10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7290B-5673-4ACE-B11F-3F2E3F7F5813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“Housing Navigator”</a:t>
          </a:r>
          <a:endParaRPr lang="en-US" dirty="0"/>
        </a:p>
      </dgm:t>
    </dgm:pt>
    <dgm:pt modelId="{7D0CB98B-0BD7-445C-88D2-683CCFE94BF2}" type="parTrans" cxnId="{B5A6B07F-1E83-431A-8B1C-F7B2B79652D3}">
      <dgm:prSet/>
      <dgm:spPr/>
      <dgm:t>
        <a:bodyPr/>
        <a:lstStyle/>
        <a:p>
          <a:endParaRPr lang="en-US"/>
        </a:p>
      </dgm:t>
    </dgm:pt>
    <dgm:pt modelId="{690FD201-0A0E-43FD-A2DE-69BD7D0D1483}" type="sibTrans" cxnId="{B5A6B07F-1E83-431A-8B1C-F7B2B79652D3}">
      <dgm:prSet/>
      <dgm:spPr/>
      <dgm:t>
        <a:bodyPr/>
        <a:lstStyle/>
        <a:p>
          <a:endParaRPr lang="en-US"/>
        </a:p>
      </dgm:t>
    </dgm:pt>
    <dgm:pt modelId="{4D013040-30E9-4FA8-AD34-F7A6A1CCE9C6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Bridge Housing Resources</a:t>
          </a:r>
          <a:endParaRPr lang="en-US" dirty="0"/>
        </a:p>
      </dgm:t>
    </dgm:pt>
    <dgm:pt modelId="{04FFBC16-D2A5-4D96-AFA0-91DF65913ADA}" type="parTrans" cxnId="{484F8EAA-11A6-498D-AAE3-2E6FC592D746}">
      <dgm:prSet/>
      <dgm:spPr/>
      <dgm:t>
        <a:bodyPr/>
        <a:lstStyle/>
        <a:p>
          <a:endParaRPr lang="en-US"/>
        </a:p>
      </dgm:t>
    </dgm:pt>
    <dgm:pt modelId="{13DCD1B7-A5B3-4C19-BC56-56F3C1C87F9F}" type="sibTrans" cxnId="{484F8EAA-11A6-498D-AAE3-2E6FC592D746}">
      <dgm:prSet/>
      <dgm:spPr/>
      <dgm:t>
        <a:bodyPr/>
        <a:lstStyle/>
        <a:p>
          <a:endParaRPr lang="en-US"/>
        </a:p>
      </dgm:t>
    </dgm:pt>
    <dgm:pt modelId="{2BC3D8EA-C3F5-432A-AF08-10A8EBC16D4A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Housing Targeted </a:t>
          </a:r>
          <a:r>
            <a:rPr lang="en-US" baseline="0" dirty="0" smtClean="0"/>
            <a:t>to Population</a:t>
          </a:r>
          <a:endParaRPr lang="en-US" dirty="0"/>
        </a:p>
      </dgm:t>
    </dgm:pt>
    <dgm:pt modelId="{98A19F1B-0946-4C9D-858B-A802FCA6CFDF}" type="parTrans" cxnId="{ABA4C6DC-66AB-41C5-BBDB-7E299737F78D}">
      <dgm:prSet/>
      <dgm:spPr/>
      <dgm:t>
        <a:bodyPr/>
        <a:lstStyle/>
        <a:p>
          <a:endParaRPr lang="en-US"/>
        </a:p>
      </dgm:t>
    </dgm:pt>
    <dgm:pt modelId="{EF2B20A5-81E5-4DA4-8537-FBCFA9EBDCA6}" type="sibTrans" cxnId="{ABA4C6DC-66AB-41C5-BBDB-7E299737F78D}">
      <dgm:prSet/>
      <dgm:spPr/>
      <dgm:t>
        <a:bodyPr/>
        <a:lstStyle/>
        <a:p>
          <a:endParaRPr lang="en-US"/>
        </a:p>
      </dgm:t>
    </dgm:pt>
    <dgm:pt modelId="{E7BFB015-3F7A-4ABC-82D6-9E33FFCB3FF3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Landlord Participation Incentives </a:t>
          </a:r>
          <a:endParaRPr lang="en-US" dirty="0"/>
        </a:p>
      </dgm:t>
    </dgm:pt>
    <dgm:pt modelId="{5990B2D3-2ABB-4FEC-83F3-D9FC6A34F44D}" type="parTrans" cxnId="{69A5823E-8EFC-4891-A13E-68F0A31BE07A}">
      <dgm:prSet/>
      <dgm:spPr/>
      <dgm:t>
        <a:bodyPr/>
        <a:lstStyle/>
        <a:p>
          <a:endParaRPr lang="en-US"/>
        </a:p>
      </dgm:t>
    </dgm:pt>
    <dgm:pt modelId="{CBA332B7-739F-49A2-A1E4-7D89256EA447}" type="sibTrans" cxnId="{69A5823E-8EFC-4891-A13E-68F0A31BE07A}">
      <dgm:prSet/>
      <dgm:spPr/>
      <dgm:t>
        <a:bodyPr/>
        <a:lstStyle/>
        <a:p>
          <a:endParaRPr lang="en-US"/>
        </a:p>
      </dgm:t>
    </dgm:pt>
    <dgm:pt modelId="{E9B61878-9C55-4E3D-B98E-2A534F89F834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Transportation Pass Program</a:t>
          </a:r>
          <a:endParaRPr lang="en-US" dirty="0"/>
        </a:p>
      </dgm:t>
    </dgm:pt>
    <dgm:pt modelId="{8B9E4704-3996-4E37-939E-53DC68782F6C}" type="parTrans" cxnId="{92DF7569-819F-492B-A85A-CA28BCECCBE6}">
      <dgm:prSet/>
      <dgm:spPr/>
      <dgm:t>
        <a:bodyPr/>
        <a:lstStyle/>
        <a:p>
          <a:endParaRPr lang="en-US"/>
        </a:p>
      </dgm:t>
    </dgm:pt>
    <dgm:pt modelId="{A422DD19-CF4F-441F-88FC-A60042AE7EEF}" type="sibTrans" cxnId="{92DF7569-819F-492B-A85A-CA28BCECCBE6}">
      <dgm:prSet/>
      <dgm:spPr/>
      <dgm:t>
        <a:bodyPr/>
        <a:lstStyle/>
        <a:p>
          <a:endParaRPr lang="en-US"/>
        </a:p>
      </dgm:t>
    </dgm:pt>
    <dgm:pt modelId="{91253783-406A-4926-B99F-496A550E5F02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Pet Resources</a:t>
          </a:r>
          <a:endParaRPr lang="en-US" dirty="0"/>
        </a:p>
      </dgm:t>
    </dgm:pt>
    <dgm:pt modelId="{33F62714-AEFF-42CD-AB8B-41B50EA0DE20}" type="parTrans" cxnId="{1D9E060F-F1AD-4B48-AF20-1BCCC94D9793}">
      <dgm:prSet/>
      <dgm:spPr/>
      <dgm:t>
        <a:bodyPr/>
        <a:lstStyle/>
        <a:p>
          <a:endParaRPr lang="en-US"/>
        </a:p>
      </dgm:t>
    </dgm:pt>
    <dgm:pt modelId="{76FAFFCA-A736-44D5-B2D9-302101E04EEF}" type="sibTrans" cxnId="{1D9E060F-F1AD-4B48-AF20-1BCCC94D9793}">
      <dgm:prSet/>
      <dgm:spPr/>
      <dgm:t>
        <a:bodyPr/>
        <a:lstStyle/>
        <a:p>
          <a:endParaRPr lang="en-US"/>
        </a:p>
      </dgm:t>
    </dgm:pt>
    <dgm:pt modelId="{A1AFB403-EFBE-44A3-9149-8FB7C4AB3356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Expanded</a:t>
          </a:r>
          <a:r>
            <a:rPr lang="en-US" baseline="0" dirty="0" smtClean="0"/>
            <a:t> </a:t>
          </a:r>
          <a:r>
            <a:rPr lang="en-US" b="1" baseline="0" dirty="0" smtClean="0"/>
            <a:t>Employment Resources </a:t>
          </a:r>
          <a:endParaRPr lang="en-US" dirty="0"/>
        </a:p>
      </dgm:t>
    </dgm:pt>
    <dgm:pt modelId="{10EB5319-B500-45AB-AC98-F4D4495CE6C6}" type="parTrans" cxnId="{2ABD489D-44FD-42B6-8D28-4090053A12FD}">
      <dgm:prSet/>
      <dgm:spPr/>
      <dgm:t>
        <a:bodyPr/>
        <a:lstStyle/>
        <a:p>
          <a:endParaRPr lang="en-US"/>
        </a:p>
      </dgm:t>
    </dgm:pt>
    <dgm:pt modelId="{2C99FB6D-833E-4966-B071-5F6234085228}" type="sibTrans" cxnId="{2ABD489D-44FD-42B6-8D28-4090053A12FD}">
      <dgm:prSet/>
      <dgm:spPr/>
      <dgm:t>
        <a:bodyPr/>
        <a:lstStyle/>
        <a:p>
          <a:endParaRPr lang="en-US"/>
        </a:p>
      </dgm:t>
    </dgm:pt>
    <dgm:pt modelId="{3CB44955-17B3-4D75-9560-2E98BBCBFDF6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dirty="0" smtClean="0"/>
            <a:t>Landlord recruitment and housing search and placement</a:t>
          </a:r>
          <a:endParaRPr lang="en-US" dirty="0"/>
        </a:p>
      </dgm:t>
    </dgm:pt>
    <dgm:pt modelId="{61CC2147-DA92-4697-98FF-1539EFC50778}" type="parTrans" cxnId="{6EE8B328-7646-4DAF-9D16-B851B8E0D9F5}">
      <dgm:prSet/>
      <dgm:spPr/>
      <dgm:t>
        <a:bodyPr/>
        <a:lstStyle/>
        <a:p>
          <a:endParaRPr lang="en-US"/>
        </a:p>
      </dgm:t>
    </dgm:pt>
    <dgm:pt modelId="{1A9B2E96-4D73-4B4D-AE81-5505C6D672F9}" type="sibTrans" cxnId="{6EE8B328-7646-4DAF-9D16-B851B8E0D9F5}">
      <dgm:prSet/>
      <dgm:spPr/>
      <dgm:t>
        <a:bodyPr/>
        <a:lstStyle/>
        <a:p>
          <a:endParaRPr lang="en-US"/>
        </a:p>
      </dgm:t>
    </dgm:pt>
    <dgm:pt modelId="{7CE66F78-7BE5-478C-A4BB-0B37222C072E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dirty="0" smtClean="0"/>
            <a:t>Short-term Stabilization </a:t>
          </a:r>
          <a:endParaRPr lang="en-US" dirty="0"/>
        </a:p>
      </dgm:t>
    </dgm:pt>
    <dgm:pt modelId="{B7FC2079-1389-4AA1-8DAE-CBAED2184147}" type="parTrans" cxnId="{E6EFD7E9-7A7F-457C-928D-05F5620B0D46}">
      <dgm:prSet/>
      <dgm:spPr/>
      <dgm:t>
        <a:bodyPr/>
        <a:lstStyle/>
        <a:p>
          <a:endParaRPr lang="en-US"/>
        </a:p>
      </dgm:t>
    </dgm:pt>
    <dgm:pt modelId="{ADBC0582-EC82-468E-8070-E11E01E7FF89}" type="sibTrans" cxnId="{E6EFD7E9-7A7F-457C-928D-05F5620B0D46}">
      <dgm:prSet/>
      <dgm:spPr/>
      <dgm:t>
        <a:bodyPr/>
        <a:lstStyle/>
        <a:p>
          <a:endParaRPr lang="en-US"/>
        </a:p>
      </dgm:t>
    </dgm:pt>
    <dgm:pt modelId="{964FCC4D-C9B2-46B4-9720-63D40B07E145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dirty="0" smtClean="0"/>
            <a:t>Public and private</a:t>
          </a:r>
          <a:endParaRPr lang="en-US" dirty="0"/>
        </a:p>
      </dgm:t>
    </dgm:pt>
    <dgm:pt modelId="{9FC42405-285F-4A9F-B082-E5A06B1B4011}" type="parTrans" cxnId="{B7D20C86-DDFE-4D49-9FDC-3AE9B4C887F6}">
      <dgm:prSet/>
      <dgm:spPr/>
      <dgm:t>
        <a:bodyPr/>
        <a:lstStyle/>
        <a:p>
          <a:endParaRPr lang="en-US"/>
        </a:p>
      </dgm:t>
    </dgm:pt>
    <dgm:pt modelId="{3F9929AB-0C4C-4072-A970-09F882FC068E}" type="sibTrans" cxnId="{B7D20C86-DDFE-4D49-9FDC-3AE9B4C887F6}">
      <dgm:prSet/>
      <dgm:spPr/>
      <dgm:t>
        <a:bodyPr/>
        <a:lstStyle/>
        <a:p>
          <a:endParaRPr lang="en-US"/>
        </a:p>
      </dgm:t>
    </dgm:pt>
    <dgm:pt modelId="{EF9C30C1-5EAE-4079-A9A9-5DC13272329B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dirty="0" smtClean="0"/>
            <a:t>Larger Security Deposits to address property damage fears  </a:t>
          </a:r>
          <a:endParaRPr lang="en-US" dirty="0"/>
        </a:p>
      </dgm:t>
    </dgm:pt>
    <dgm:pt modelId="{2CF7E260-9918-417C-A0EE-2890E372F3A6}" type="parTrans" cxnId="{7EA47916-C4D3-4C8F-BDE8-CA292EA097B0}">
      <dgm:prSet/>
      <dgm:spPr/>
      <dgm:t>
        <a:bodyPr/>
        <a:lstStyle/>
        <a:p>
          <a:endParaRPr lang="en-US"/>
        </a:p>
      </dgm:t>
    </dgm:pt>
    <dgm:pt modelId="{93A708E0-951E-45A5-9E42-0FC810EE8DD8}" type="sibTrans" cxnId="{7EA47916-C4D3-4C8F-BDE8-CA292EA097B0}">
      <dgm:prSet/>
      <dgm:spPr/>
      <dgm:t>
        <a:bodyPr/>
        <a:lstStyle/>
        <a:p>
          <a:endParaRPr lang="en-US"/>
        </a:p>
      </dgm:t>
    </dgm:pt>
    <dgm:pt modelId="{19CFCA10-DB60-48D6-8917-E799D8A93C4E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smtClean="0"/>
            <a:t>Universal </a:t>
          </a:r>
          <a:r>
            <a:rPr lang="en-US" baseline="0" dirty="0" smtClean="0"/>
            <a:t>Fare Pass and transportation supports</a:t>
          </a:r>
          <a:endParaRPr lang="en-US" dirty="0"/>
        </a:p>
      </dgm:t>
    </dgm:pt>
    <dgm:pt modelId="{FC282729-3592-4444-B79D-4AAEEB56636E}" type="parTrans" cxnId="{7BAB7170-915F-434E-992D-3DCBE0CB5A22}">
      <dgm:prSet/>
      <dgm:spPr/>
      <dgm:t>
        <a:bodyPr/>
        <a:lstStyle/>
        <a:p>
          <a:endParaRPr lang="en-US"/>
        </a:p>
      </dgm:t>
    </dgm:pt>
    <dgm:pt modelId="{3A523009-8463-4288-AD23-FE04A81E3D40}" type="sibTrans" cxnId="{7BAB7170-915F-434E-992D-3DCBE0CB5A22}">
      <dgm:prSet/>
      <dgm:spPr/>
      <dgm:t>
        <a:bodyPr/>
        <a:lstStyle/>
        <a:p>
          <a:endParaRPr lang="en-US"/>
        </a:p>
      </dgm:t>
    </dgm:pt>
    <dgm:pt modelId="{9E1EFF47-509F-4BAF-8533-0382DE84D64D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smtClean="0"/>
            <a:t>pet </a:t>
          </a:r>
          <a:r>
            <a:rPr lang="en-US" baseline="0" dirty="0" smtClean="0"/>
            <a:t>boarding, shots, spaying/neutering</a:t>
          </a:r>
          <a:endParaRPr lang="en-US" dirty="0"/>
        </a:p>
      </dgm:t>
    </dgm:pt>
    <dgm:pt modelId="{428FB488-8ABA-4491-AD4C-A5631C907DCE}" type="parTrans" cxnId="{65FD82B7-BCD2-4153-9C6E-7F6631CE8274}">
      <dgm:prSet/>
      <dgm:spPr/>
      <dgm:t>
        <a:bodyPr/>
        <a:lstStyle/>
        <a:p>
          <a:endParaRPr lang="en-US"/>
        </a:p>
      </dgm:t>
    </dgm:pt>
    <dgm:pt modelId="{5142F6C6-6EFE-4FB6-8F7D-6EA337A41289}" type="sibTrans" cxnId="{65FD82B7-BCD2-4153-9C6E-7F6631CE8274}">
      <dgm:prSet/>
      <dgm:spPr/>
      <dgm:t>
        <a:bodyPr/>
        <a:lstStyle/>
        <a:p>
          <a:endParaRPr lang="en-US"/>
        </a:p>
      </dgm:t>
    </dgm:pt>
    <dgm:pt modelId="{9E047D1B-78A8-4D24-9E06-C7BC48FE8714}" type="pres">
      <dgm:prSet presAssocID="{B64D2E34-0AC3-40EE-AA1B-F93A7DD4C1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68346-E284-4613-9E8A-7596D5BFD205}" type="pres">
      <dgm:prSet presAssocID="{F2B7290B-5673-4ACE-B11F-3F2E3F7F581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12B08-CB37-4B38-AF52-56058E8E9A7F}" type="pres">
      <dgm:prSet presAssocID="{690FD201-0A0E-43FD-A2DE-69BD7D0D1483}" presName="sibTrans" presStyleCnt="0"/>
      <dgm:spPr/>
    </dgm:pt>
    <dgm:pt modelId="{39A905DD-1DB9-429B-8C52-CB99E9551D1B}" type="pres">
      <dgm:prSet presAssocID="{4D013040-30E9-4FA8-AD34-F7A6A1CCE9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F3232-2A77-4C8C-B3FD-2CE21799281F}" type="pres">
      <dgm:prSet presAssocID="{13DCD1B7-A5B3-4C19-BC56-56F3C1C87F9F}" presName="sibTrans" presStyleCnt="0"/>
      <dgm:spPr/>
    </dgm:pt>
    <dgm:pt modelId="{687C0DB9-D5CA-487E-9036-B7F390D73770}" type="pres">
      <dgm:prSet presAssocID="{2BC3D8EA-C3F5-432A-AF08-10A8EBC16D4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DD25E-6443-470E-AF66-17ED01978F52}" type="pres">
      <dgm:prSet presAssocID="{EF2B20A5-81E5-4DA4-8537-FBCFA9EBDCA6}" presName="sibTrans" presStyleCnt="0"/>
      <dgm:spPr/>
    </dgm:pt>
    <dgm:pt modelId="{4D0A8EFD-F0E4-413C-975F-67C918307889}" type="pres">
      <dgm:prSet presAssocID="{E7BFB015-3F7A-4ABC-82D6-9E33FFCB3FF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49F6-158E-4B77-97EA-23A48F583FEA}" type="pres">
      <dgm:prSet presAssocID="{CBA332B7-739F-49A2-A1E4-7D89256EA447}" presName="sibTrans" presStyleCnt="0"/>
      <dgm:spPr/>
    </dgm:pt>
    <dgm:pt modelId="{485C5C2F-EFD8-4161-A492-8B2E1E6268C4}" type="pres">
      <dgm:prSet presAssocID="{E9B61878-9C55-4E3D-B98E-2A534F89F83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BD077-0B1F-449C-AAA4-67B174C12AEB}" type="pres">
      <dgm:prSet presAssocID="{A422DD19-CF4F-441F-88FC-A60042AE7EEF}" presName="sibTrans" presStyleCnt="0"/>
      <dgm:spPr/>
    </dgm:pt>
    <dgm:pt modelId="{ED5763DC-7BE4-4E68-BA4C-1F6353FFAAD8}" type="pres">
      <dgm:prSet presAssocID="{91253783-406A-4926-B99F-496A550E5F0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2C00F-9C96-44FA-B29B-E046783EF831}" type="pres">
      <dgm:prSet presAssocID="{76FAFFCA-A736-44D5-B2D9-302101E04EEF}" presName="sibTrans" presStyleCnt="0"/>
      <dgm:spPr/>
    </dgm:pt>
    <dgm:pt modelId="{534081CE-F647-4857-9802-D0ECA0CF3EBB}" type="pres">
      <dgm:prSet presAssocID="{A1AFB403-EFBE-44A3-9149-8FB7C4AB335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5823E-8EFC-4891-A13E-68F0A31BE07A}" srcId="{B64D2E34-0AC3-40EE-AA1B-F93A7DD4C10D}" destId="{E7BFB015-3F7A-4ABC-82D6-9E33FFCB3FF3}" srcOrd="3" destOrd="0" parTransId="{5990B2D3-2ABB-4FEC-83F3-D9FC6A34F44D}" sibTransId="{CBA332B7-739F-49A2-A1E4-7D89256EA447}"/>
    <dgm:cxn modelId="{3A42ECA1-7AAA-4518-91A1-99467505F5DF}" type="presOf" srcId="{9E1EFF47-509F-4BAF-8533-0382DE84D64D}" destId="{ED5763DC-7BE4-4E68-BA4C-1F6353FFAAD8}" srcOrd="0" destOrd="1" presId="urn:microsoft.com/office/officeart/2005/8/layout/default"/>
    <dgm:cxn modelId="{8E5C146D-0F91-48F4-BA8A-8E7DDB4117E7}" type="presOf" srcId="{E7BFB015-3F7A-4ABC-82D6-9E33FFCB3FF3}" destId="{4D0A8EFD-F0E4-413C-975F-67C918307889}" srcOrd="0" destOrd="0" presId="urn:microsoft.com/office/officeart/2005/8/layout/default"/>
    <dgm:cxn modelId="{F9AC5806-EA42-4136-9856-44D55A2C656B}" type="presOf" srcId="{3CB44955-17B3-4D75-9560-2E98BBCBFDF6}" destId="{5BD68346-E284-4613-9E8A-7596D5BFD205}" srcOrd="0" destOrd="1" presId="urn:microsoft.com/office/officeart/2005/8/layout/default"/>
    <dgm:cxn modelId="{ABA4C6DC-66AB-41C5-BBDB-7E299737F78D}" srcId="{B64D2E34-0AC3-40EE-AA1B-F93A7DD4C10D}" destId="{2BC3D8EA-C3F5-432A-AF08-10A8EBC16D4A}" srcOrd="2" destOrd="0" parTransId="{98A19F1B-0946-4C9D-858B-A802FCA6CFDF}" sibTransId="{EF2B20A5-81E5-4DA4-8537-FBCFA9EBDCA6}"/>
    <dgm:cxn modelId="{600A94B6-82A0-4F8F-920E-03C9D81E6E0A}" type="presOf" srcId="{F2B7290B-5673-4ACE-B11F-3F2E3F7F5813}" destId="{5BD68346-E284-4613-9E8A-7596D5BFD205}" srcOrd="0" destOrd="0" presId="urn:microsoft.com/office/officeart/2005/8/layout/default"/>
    <dgm:cxn modelId="{EA214501-26F3-452F-8689-32867AD12AC2}" type="presOf" srcId="{EF9C30C1-5EAE-4079-A9A9-5DC13272329B}" destId="{4D0A8EFD-F0E4-413C-975F-67C918307889}" srcOrd="0" destOrd="1" presId="urn:microsoft.com/office/officeart/2005/8/layout/default"/>
    <dgm:cxn modelId="{8CFFC6C8-A5FB-4DFC-B386-030BFA7E9598}" type="presOf" srcId="{964FCC4D-C9B2-46B4-9720-63D40B07E145}" destId="{687C0DB9-D5CA-487E-9036-B7F390D73770}" srcOrd="0" destOrd="1" presId="urn:microsoft.com/office/officeart/2005/8/layout/default"/>
    <dgm:cxn modelId="{8CE1342E-2476-47C6-97AC-2A6417AD633F}" type="presOf" srcId="{E9B61878-9C55-4E3D-B98E-2A534F89F834}" destId="{485C5C2F-EFD8-4161-A492-8B2E1E6268C4}" srcOrd="0" destOrd="0" presId="urn:microsoft.com/office/officeart/2005/8/layout/default"/>
    <dgm:cxn modelId="{0F1ACC51-5CD4-456A-82F7-EE399C34EACA}" type="presOf" srcId="{A1AFB403-EFBE-44A3-9149-8FB7C4AB3356}" destId="{534081CE-F647-4857-9802-D0ECA0CF3EBB}" srcOrd="0" destOrd="0" presId="urn:microsoft.com/office/officeart/2005/8/layout/default"/>
    <dgm:cxn modelId="{B7D20C86-DDFE-4D49-9FDC-3AE9B4C887F6}" srcId="{2BC3D8EA-C3F5-432A-AF08-10A8EBC16D4A}" destId="{964FCC4D-C9B2-46B4-9720-63D40B07E145}" srcOrd="0" destOrd="0" parTransId="{9FC42405-285F-4A9F-B082-E5A06B1B4011}" sibTransId="{3F9929AB-0C4C-4072-A970-09F882FC068E}"/>
    <dgm:cxn modelId="{EE249C84-A035-43A4-B2CF-D9CC4FD5EE12}" type="presOf" srcId="{B64D2E34-0AC3-40EE-AA1B-F93A7DD4C10D}" destId="{9E047D1B-78A8-4D24-9E06-C7BC48FE8714}" srcOrd="0" destOrd="0" presId="urn:microsoft.com/office/officeart/2005/8/layout/default"/>
    <dgm:cxn modelId="{7EA47916-C4D3-4C8F-BDE8-CA292EA097B0}" srcId="{E7BFB015-3F7A-4ABC-82D6-9E33FFCB3FF3}" destId="{EF9C30C1-5EAE-4079-A9A9-5DC13272329B}" srcOrd="0" destOrd="0" parTransId="{2CF7E260-9918-417C-A0EE-2890E372F3A6}" sibTransId="{93A708E0-951E-45A5-9E42-0FC810EE8DD8}"/>
    <dgm:cxn modelId="{7BAB7170-915F-434E-992D-3DCBE0CB5A22}" srcId="{E9B61878-9C55-4E3D-B98E-2A534F89F834}" destId="{19CFCA10-DB60-48D6-8917-E799D8A93C4E}" srcOrd="0" destOrd="0" parTransId="{FC282729-3592-4444-B79D-4AAEEB56636E}" sibTransId="{3A523009-8463-4288-AD23-FE04A81E3D40}"/>
    <dgm:cxn modelId="{484F8EAA-11A6-498D-AAE3-2E6FC592D746}" srcId="{B64D2E34-0AC3-40EE-AA1B-F93A7DD4C10D}" destId="{4D013040-30E9-4FA8-AD34-F7A6A1CCE9C6}" srcOrd="1" destOrd="0" parTransId="{04FFBC16-D2A5-4D96-AFA0-91DF65913ADA}" sibTransId="{13DCD1B7-A5B3-4C19-BC56-56F3C1C87F9F}"/>
    <dgm:cxn modelId="{E6EFD7E9-7A7F-457C-928D-05F5620B0D46}" srcId="{4D013040-30E9-4FA8-AD34-F7A6A1CCE9C6}" destId="{7CE66F78-7BE5-478C-A4BB-0B37222C072E}" srcOrd="0" destOrd="0" parTransId="{B7FC2079-1389-4AA1-8DAE-CBAED2184147}" sibTransId="{ADBC0582-EC82-468E-8070-E11E01E7FF89}"/>
    <dgm:cxn modelId="{7CD4B0D8-17C1-48DE-AB21-878FB9C9108E}" type="presOf" srcId="{7CE66F78-7BE5-478C-A4BB-0B37222C072E}" destId="{39A905DD-1DB9-429B-8C52-CB99E9551D1B}" srcOrd="0" destOrd="1" presId="urn:microsoft.com/office/officeart/2005/8/layout/default"/>
    <dgm:cxn modelId="{B5A6B07F-1E83-431A-8B1C-F7B2B79652D3}" srcId="{B64D2E34-0AC3-40EE-AA1B-F93A7DD4C10D}" destId="{F2B7290B-5673-4ACE-B11F-3F2E3F7F5813}" srcOrd="0" destOrd="0" parTransId="{7D0CB98B-0BD7-445C-88D2-683CCFE94BF2}" sibTransId="{690FD201-0A0E-43FD-A2DE-69BD7D0D1483}"/>
    <dgm:cxn modelId="{D329C5F8-82A5-444F-9DE4-967BE15A4B97}" type="presOf" srcId="{2BC3D8EA-C3F5-432A-AF08-10A8EBC16D4A}" destId="{687C0DB9-D5CA-487E-9036-B7F390D73770}" srcOrd="0" destOrd="0" presId="urn:microsoft.com/office/officeart/2005/8/layout/default"/>
    <dgm:cxn modelId="{ECDA2742-2021-4B3B-A39F-A2E644DBC99E}" type="presOf" srcId="{91253783-406A-4926-B99F-496A550E5F02}" destId="{ED5763DC-7BE4-4E68-BA4C-1F6353FFAAD8}" srcOrd="0" destOrd="0" presId="urn:microsoft.com/office/officeart/2005/8/layout/default"/>
    <dgm:cxn modelId="{336F58EE-99A6-4298-AFD1-DBBDBB78EB3E}" type="presOf" srcId="{19CFCA10-DB60-48D6-8917-E799D8A93C4E}" destId="{485C5C2F-EFD8-4161-A492-8B2E1E6268C4}" srcOrd="0" destOrd="1" presId="urn:microsoft.com/office/officeart/2005/8/layout/default"/>
    <dgm:cxn modelId="{92DF7569-819F-492B-A85A-CA28BCECCBE6}" srcId="{B64D2E34-0AC3-40EE-AA1B-F93A7DD4C10D}" destId="{E9B61878-9C55-4E3D-B98E-2A534F89F834}" srcOrd="4" destOrd="0" parTransId="{8B9E4704-3996-4E37-939E-53DC68782F6C}" sibTransId="{A422DD19-CF4F-441F-88FC-A60042AE7EEF}"/>
    <dgm:cxn modelId="{65FD82B7-BCD2-4153-9C6E-7F6631CE8274}" srcId="{91253783-406A-4926-B99F-496A550E5F02}" destId="{9E1EFF47-509F-4BAF-8533-0382DE84D64D}" srcOrd="0" destOrd="0" parTransId="{428FB488-8ABA-4491-AD4C-A5631C907DCE}" sibTransId="{5142F6C6-6EFE-4FB6-8F7D-6EA337A41289}"/>
    <dgm:cxn modelId="{1D9E060F-F1AD-4B48-AF20-1BCCC94D9793}" srcId="{B64D2E34-0AC3-40EE-AA1B-F93A7DD4C10D}" destId="{91253783-406A-4926-B99F-496A550E5F02}" srcOrd="5" destOrd="0" parTransId="{33F62714-AEFF-42CD-AB8B-41B50EA0DE20}" sibTransId="{76FAFFCA-A736-44D5-B2D9-302101E04EEF}"/>
    <dgm:cxn modelId="{2ABD489D-44FD-42B6-8D28-4090053A12FD}" srcId="{B64D2E34-0AC3-40EE-AA1B-F93A7DD4C10D}" destId="{A1AFB403-EFBE-44A3-9149-8FB7C4AB3356}" srcOrd="6" destOrd="0" parTransId="{10EB5319-B500-45AB-AC98-F4D4495CE6C6}" sibTransId="{2C99FB6D-833E-4966-B071-5F6234085228}"/>
    <dgm:cxn modelId="{6EE8B328-7646-4DAF-9D16-B851B8E0D9F5}" srcId="{F2B7290B-5673-4ACE-B11F-3F2E3F7F5813}" destId="{3CB44955-17B3-4D75-9560-2E98BBCBFDF6}" srcOrd="0" destOrd="0" parTransId="{61CC2147-DA92-4697-98FF-1539EFC50778}" sibTransId="{1A9B2E96-4D73-4B4D-AE81-5505C6D672F9}"/>
    <dgm:cxn modelId="{ADEA8200-8851-4859-BD94-1FEF7E435F0B}" type="presOf" srcId="{4D013040-30E9-4FA8-AD34-F7A6A1CCE9C6}" destId="{39A905DD-1DB9-429B-8C52-CB99E9551D1B}" srcOrd="0" destOrd="0" presId="urn:microsoft.com/office/officeart/2005/8/layout/default"/>
    <dgm:cxn modelId="{110FF07B-C597-498A-8B47-AE54D83B1ABB}" type="presParOf" srcId="{9E047D1B-78A8-4D24-9E06-C7BC48FE8714}" destId="{5BD68346-E284-4613-9E8A-7596D5BFD205}" srcOrd="0" destOrd="0" presId="urn:microsoft.com/office/officeart/2005/8/layout/default"/>
    <dgm:cxn modelId="{7F724E4E-0174-4B07-A77A-02DB185376CB}" type="presParOf" srcId="{9E047D1B-78A8-4D24-9E06-C7BC48FE8714}" destId="{FCC12B08-CB37-4B38-AF52-56058E8E9A7F}" srcOrd="1" destOrd="0" presId="urn:microsoft.com/office/officeart/2005/8/layout/default"/>
    <dgm:cxn modelId="{E7CDF336-EA0D-4F56-9BAD-753A678D25F5}" type="presParOf" srcId="{9E047D1B-78A8-4D24-9E06-C7BC48FE8714}" destId="{39A905DD-1DB9-429B-8C52-CB99E9551D1B}" srcOrd="2" destOrd="0" presId="urn:microsoft.com/office/officeart/2005/8/layout/default"/>
    <dgm:cxn modelId="{248CB09D-B0E8-4AFB-94D5-B9B9492D7D3F}" type="presParOf" srcId="{9E047D1B-78A8-4D24-9E06-C7BC48FE8714}" destId="{410F3232-2A77-4C8C-B3FD-2CE21799281F}" srcOrd="3" destOrd="0" presId="urn:microsoft.com/office/officeart/2005/8/layout/default"/>
    <dgm:cxn modelId="{679F7DC5-AA0E-4816-993C-28ACE5206679}" type="presParOf" srcId="{9E047D1B-78A8-4D24-9E06-C7BC48FE8714}" destId="{687C0DB9-D5CA-487E-9036-B7F390D73770}" srcOrd="4" destOrd="0" presId="urn:microsoft.com/office/officeart/2005/8/layout/default"/>
    <dgm:cxn modelId="{8A44AA26-813A-4C91-9DAB-4E5ADFF38A17}" type="presParOf" srcId="{9E047D1B-78A8-4D24-9E06-C7BC48FE8714}" destId="{AB3DD25E-6443-470E-AF66-17ED01978F52}" srcOrd="5" destOrd="0" presId="urn:microsoft.com/office/officeart/2005/8/layout/default"/>
    <dgm:cxn modelId="{AD079E63-0BEA-4033-A86F-731F4DFA4396}" type="presParOf" srcId="{9E047D1B-78A8-4D24-9E06-C7BC48FE8714}" destId="{4D0A8EFD-F0E4-413C-975F-67C918307889}" srcOrd="6" destOrd="0" presId="urn:microsoft.com/office/officeart/2005/8/layout/default"/>
    <dgm:cxn modelId="{58DC8258-3652-4686-A2CA-AE474477FDF8}" type="presParOf" srcId="{9E047D1B-78A8-4D24-9E06-C7BC48FE8714}" destId="{FBCB49F6-158E-4B77-97EA-23A48F583FEA}" srcOrd="7" destOrd="0" presId="urn:microsoft.com/office/officeart/2005/8/layout/default"/>
    <dgm:cxn modelId="{8C9F0F32-23BC-44B7-B090-7F6275F4FF0C}" type="presParOf" srcId="{9E047D1B-78A8-4D24-9E06-C7BC48FE8714}" destId="{485C5C2F-EFD8-4161-A492-8B2E1E6268C4}" srcOrd="8" destOrd="0" presId="urn:microsoft.com/office/officeart/2005/8/layout/default"/>
    <dgm:cxn modelId="{40A7E83D-CD85-43BD-B311-545F2CFC0DA4}" type="presParOf" srcId="{9E047D1B-78A8-4D24-9E06-C7BC48FE8714}" destId="{277BD077-0B1F-449C-AAA4-67B174C12AEB}" srcOrd="9" destOrd="0" presId="urn:microsoft.com/office/officeart/2005/8/layout/default"/>
    <dgm:cxn modelId="{5259AC9A-84D2-4A91-9E8D-B88584DEFEE8}" type="presParOf" srcId="{9E047D1B-78A8-4D24-9E06-C7BC48FE8714}" destId="{ED5763DC-7BE4-4E68-BA4C-1F6353FFAAD8}" srcOrd="10" destOrd="0" presId="urn:microsoft.com/office/officeart/2005/8/layout/default"/>
    <dgm:cxn modelId="{42219078-BFB3-49A3-AFF4-0C6C96751063}" type="presParOf" srcId="{9E047D1B-78A8-4D24-9E06-C7BC48FE8714}" destId="{E962C00F-9C96-44FA-B29B-E046783EF831}" srcOrd="11" destOrd="0" presId="urn:microsoft.com/office/officeart/2005/8/layout/default"/>
    <dgm:cxn modelId="{556BD436-6483-41CF-8E0C-F582B6EFB127}" type="presParOf" srcId="{9E047D1B-78A8-4D24-9E06-C7BC48FE8714}" destId="{534081CE-F647-4857-9802-D0ECA0CF3EB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8CD2EE-B68E-44F6-A5C3-D18CFF0210B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12AE9B-DA74-4E9C-AFFB-23317C234DCF}">
      <dgm:prSet custT="1"/>
      <dgm:spPr>
        <a:solidFill>
          <a:srgbClr val="1F1B77"/>
        </a:solidFill>
      </dgm:spPr>
      <dgm:t>
        <a:bodyPr/>
        <a:lstStyle/>
        <a:p>
          <a:pPr rtl="0"/>
          <a:r>
            <a:rPr lang="en-US" sz="2000" b="1" baseline="0" dirty="0" smtClean="0"/>
            <a:t>JANUARY 28, 2016 POINT IN TIME COUNT </a:t>
          </a:r>
          <a:endParaRPr lang="en-US" sz="2000" dirty="0"/>
        </a:p>
      </dgm:t>
    </dgm:pt>
    <dgm:pt modelId="{4BB04D38-B496-49F2-BA1C-8003C3F7C9CD}" type="parTrans" cxnId="{DB971AE0-19B3-42E4-830C-8321EFB4BDA2}">
      <dgm:prSet/>
      <dgm:spPr/>
      <dgm:t>
        <a:bodyPr/>
        <a:lstStyle/>
        <a:p>
          <a:endParaRPr lang="en-US"/>
        </a:p>
      </dgm:t>
    </dgm:pt>
    <dgm:pt modelId="{78398EB8-5060-425E-ABE2-C28475468E4A}" type="sibTrans" cxnId="{DB971AE0-19B3-42E4-830C-8321EFB4BDA2}">
      <dgm:prSet/>
      <dgm:spPr/>
      <dgm:t>
        <a:bodyPr/>
        <a:lstStyle/>
        <a:p>
          <a:endParaRPr lang="en-US"/>
        </a:p>
      </dgm:t>
    </dgm:pt>
    <dgm:pt modelId="{3A83CC50-F29C-468F-8B14-9670757F7B5F}">
      <dgm:prSet custT="1"/>
      <dgm:spPr>
        <a:solidFill>
          <a:srgbClr val="1F1B77"/>
        </a:solidFill>
      </dgm:spPr>
      <dgm:t>
        <a:bodyPr/>
        <a:lstStyle/>
        <a:p>
          <a:pPr rtl="0"/>
          <a:r>
            <a:rPr lang="en-US" sz="1800" baseline="0" dirty="0" smtClean="0"/>
            <a:t>Intervene in the life of any veteran on the streets of San Bernardino County to resolve their homelessness</a:t>
          </a:r>
          <a:endParaRPr lang="en-US" sz="1800" dirty="0"/>
        </a:p>
      </dgm:t>
    </dgm:pt>
    <dgm:pt modelId="{F323A72D-9F7A-4595-A603-9978D5E33C88}" type="parTrans" cxnId="{A1DEBC23-0822-4E3C-8D38-2B315B881BCE}">
      <dgm:prSet/>
      <dgm:spPr/>
      <dgm:t>
        <a:bodyPr/>
        <a:lstStyle/>
        <a:p>
          <a:endParaRPr lang="en-US"/>
        </a:p>
      </dgm:t>
    </dgm:pt>
    <dgm:pt modelId="{994265EF-BBF6-4886-A5A5-4CE460E49F3B}" type="sibTrans" cxnId="{A1DEBC23-0822-4E3C-8D38-2B315B881BCE}">
      <dgm:prSet/>
      <dgm:spPr/>
      <dgm:t>
        <a:bodyPr/>
        <a:lstStyle/>
        <a:p>
          <a:endParaRPr lang="en-US"/>
        </a:p>
      </dgm:t>
    </dgm:pt>
    <dgm:pt modelId="{7D7E5E67-3DBF-48F2-9D98-442B874E8F5F}">
      <dgm:prSet custT="1"/>
      <dgm:spPr>
        <a:solidFill>
          <a:srgbClr val="1F1B77"/>
        </a:solidFill>
      </dgm:spPr>
      <dgm:t>
        <a:bodyPr/>
        <a:lstStyle/>
        <a:p>
          <a:pPr rtl="0"/>
          <a:r>
            <a:rPr lang="en-US" sz="1800" baseline="0" dirty="0" smtClean="0"/>
            <a:t>56 veterans encountered and transported to 4 Bases of Operations</a:t>
          </a:r>
          <a:endParaRPr lang="en-US" sz="1800" dirty="0"/>
        </a:p>
      </dgm:t>
    </dgm:pt>
    <dgm:pt modelId="{A314180D-A6C9-437F-B45B-ACBCC0040D38}" type="parTrans" cxnId="{F2FE8BB6-ADDF-4371-B434-899549FCEBC1}">
      <dgm:prSet/>
      <dgm:spPr/>
      <dgm:t>
        <a:bodyPr/>
        <a:lstStyle/>
        <a:p>
          <a:endParaRPr lang="en-US"/>
        </a:p>
      </dgm:t>
    </dgm:pt>
    <dgm:pt modelId="{1673101A-6311-4EFC-B122-60D91ED71165}" type="sibTrans" cxnId="{F2FE8BB6-ADDF-4371-B434-899549FCEBC1}">
      <dgm:prSet/>
      <dgm:spPr/>
      <dgm:t>
        <a:bodyPr/>
        <a:lstStyle/>
        <a:p>
          <a:endParaRPr lang="en-US"/>
        </a:p>
      </dgm:t>
    </dgm:pt>
    <dgm:pt modelId="{F8FEE5A9-E626-499D-ACB1-E7A7DD2DB10E}">
      <dgm:prSet custT="1"/>
      <dgm:spPr>
        <a:solidFill>
          <a:srgbClr val="1F1B77"/>
        </a:solidFill>
      </dgm:spPr>
      <dgm:t>
        <a:bodyPr/>
        <a:lstStyle/>
        <a:p>
          <a:pPr rtl="0"/>
          <a:r>
            <a:rPr lang="en-US" sz="1800" baseline="0" dirty="0" smtClean="0"/>
            <a:t>Over 70 volunteers assisted: federal, state and local government agencies, faith-based organizations, veterans serving non-profit organizations, businesses . . .</a:t>
          </a:r>
          <a:endParaRPr lang="en-US" sz="1800" dirty="0"/>
        </a:p>
      </dgm:t>
    </dgm:pt>
    <dgm:pt modelId="{89A35812-6611-485C-B123-1659407842E6}" type="parTrans" cxnId="{7A83FCE1-BEF4-43BB-AFF8-A177FB586AC9}">
      <dgm:prSet/>
      <dgm:spPr/>
      <dgm:t>
        <a:bodyPr/>
        <a:lstStyle/>
        <a:p>
          <a:endParaRPr lang="en-US"/>
        </a:p>
      </dgm:t>
    </dgm:pt>
    <dgm:pt modelId="{14EDC15F-975C-4447-A7EE-2851894478B7}" type="sibTrans" cxnId="{7A83FCE1-BEF4-43BB-AFF8-A177FB586AC9}">
      <dgm:prSet/>
      <dgm:spPr/>
      <dgm:t>
        <a:bodyPr/>
        <a:lstStyle/>
        <a:p>
          <a:endParaRPr lang="en-US"/>
        </a:p>
      </dgm:t>
    </dgm:pt>
    <dgm:pt modelId="{A31662F7-E307-4EF0-A834-890A0D107FCC}">
      <dgm:prSet custT="1"/>
      <dgm:spPr>
        <a:solidFill>
          <a:srgbClr val="1F1B77"/>
        </a:solidFill>
      </dgm:spPr>
      <dgm:t>
        <a:bodyPr/>
        <a:lstStyle/>
        <a:p>
          <a:pPr rtl="0"/>
          <a:r>
            <a:rPr lang="en-US" sz="1600" baseline="0" dirty="0" smtClean="0"/>
            <a:t>Services: basic necessities, food, clothing, case management support, health care services, veterans benefits, animal care, identification services, and transportation  </a:t>
          </a:r>
          <a:endParaRPr lang="en-US" sz="1600" dirty="0"/>
        </a:p>
      </dgm:t>
    </dgm:pt>
    <dgm:pt modelId="{05AA19F0-F557-4858-AE67-02BF9564123B}" type="parTrans" cxnId="{F5D5C26A-83F6-474D-8BE8-60A498E94004}">
      <dgm:prSet/>
      <dgm:spPr/>
      <dgm:t>
        <a:bodyPr/>
        <a:lstStyle/>
        <a:p>
          <a:endParaRPr lang="en-US"/>
        </a:p>
      </dgm:t>
    </dgm:pt>
    <dgm:pt modelId="{9D99DD1B-A0F4-42A8-AFB3-BBA7531C3CD8}" type="sibTrans" cxnId="{F5D5C26A-83F6-474D-8BE8-60A498E94004}">
      <dgm:prSet/>
      <dgm:spPr/>
      <dgm:t>
        <a:bodyPr/>
        <a:lstStyle/>
        <a:p>
          <a:endParaRPr lang="en-US"/>
        </a:p>
      </dgm:t>
    </dgm:pt>
    <dgm:pt modelId="{6B9A804E-71E7-4E54-8449-41CE37378DAE}" type="pres">
      <dgm:prSet presAssocID="{9D8CD2EE-B68E-44F6-A5C3-D18CFF0210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9158F7-9A50-4EDB-9E5F-02B45736BA21}" type="pres">
      <dgm:prSet presAssocID="{A31662F7-E307-4EF0-A834-890A0D107FCC}" presName="boxAndChildren" presStyleCnt="0"/>
      <dgm:spPr/>
    </dgm:pt>
    <dgm:pt modelId="{497216DD-3856-40DF-B64D-001676875206}" type="pres">
      <dgm:prSet presAssocID="{A31662F7-E307-4EF0-A834-890A0D107FCC}" presName="parentTextBox" presStyleLbl="node1" presStyleIdx="0" presStyleCnt="5"/>
      <dgm:spPr/>
      <dgm:t>
        <a:bodyPr/>
        <a:lstStyle/>
        <a:p>
          <a:endParaRPr lang="en-US"/>
        </a:p>
      </dgm:t>
    </dgm:pt>
    <dgm:pt modelId="{F0326A58-BF74-4BDB-BE04-31C2AC23AAD8}" type="pres">
      <dgm:prSet presAssocID="{14EDC15F-975C-4447-A7EE-2851894478B7}" presName="sp" presStyleCnt="0"/>
      <dgm:spPr/>
    </dgm:pt>
    <dgm:pt modelId="{25C8DFDA-7E06-4F65-961C-0B939E799CAD}" type="pres">
      <dgm:prSet presAssocID="{F8FEE5A9-E626-499D-ACB1-E7A7DD2DB10E}" presName="arrowAndChildren" presStyleCnt="0"/>
      <dgm:spPr/>
    </dgm:pt>
    <dgm:pt modelId="{0970556D-0CE5-4B94-8AAA-A89E2DD45BD1}" type="pres">
      <dgm:prSet presAssocID="{F8FEE5A9-E626-499D-ACB1-E7A7DD2DB10E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CE230C33-349E-413F-8EDF-972E27A8374B}" type="pres">
      <dgm:prSet presAssocID="{1673101A-6311-4EFC-B122-60D91ED71165}" presName="sp" presStyleCnt="0"/>
      <dgm:spPr/>
    </dgm:pt>
    <dgm:pt modelId="{9B51923F-5946-43FD-9138-17DD934F6DF1}" type="pres">
      <dgm:prSet presAssocID="{7D7E5E67-3DBF-48F2-9D98-442B874E8F5F}" presName="arrowAndChildren" presStyleCnt="0"/>
      <dgm:spPr/>
    </dgm:pt>
    <dgm:pt modelId="{2B5052A7-9142-4F11-9CE2-1D1A7A5474A2}" type="pres">
      <dgm:prSet presAssocID="{7D7E5E67-3DBF-48F2-9D98-442B874E8F5F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D8EA5042-2E85-448D-B69D-7543ED021B08}" type="pres">
      <dgm:prSet presAssocID="{994265EF-BBF6-4886-A5A5-4CE460E49F3B}" presName="sp" presStyleCnt="0"/>
      <dgm:spPr/>
    </dgm:pt>
    <dgm:pt modelId="{D2473FDB-3D17-4DB8-AAC5-6A6253E2E3B9}" type="pres">
      <dgm:prSet presAssocID="{3A83CC50-F29C-468F-8B14-9670757F7B5F}" presName="arrowAndChildren" presStyleCnt="0"/>
      <dgm:spPr/>
    </dgm:pt>
    <dgm:pt modelId="{2C4C19E7-D359-4F4F-B7D1-1445AB4EC5E1}" type="pres">
      <dgm:prSet presAssocID="{3A83CC50-F29C-468F-8B14-9670757F7B5F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68D51D8C-1688-4642-8509-248A4D1C25A0}" type="pres">
      <dgm:prSet presAssocID="{78398EB8-5060-425E-ABE2-C28475468E4A}" presName="sp" presStyleCnt="0"/>
      <dgm:spPr/>
    </dgm:pt>
    <dgm:pt modelId="{95FD9369-A8A1-475E-9A83-0F4BBBD33FA3}" type="pres">
      <dgm:prSet presAssocID="{A112AE9B-DA74-4E9C-AFFB-23317C234DCF}" presName="arrowAndChildren" presStyleCnt="0"/>
      <dgm:spPr/>
    </dgm:pt>
    <dgm:pt modelId="{55F99D42-7B26-4897-9CB1-7DA88F49DEDB}" type="pres">
      <dgm:prSet presAssocID="{A112AE9B-DA74-4E9C-AFFB-23317C234DCF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A83FCE1-BEF4-43BB-AFF8-A177FB586AC9}" srcId="{9D8CD2EE-B68E-44F6-A5C3-D18CFF0210B8}" destId="{F8FEE5A9-E626-499D-ACB1-E7A7DD2DB10E}" srcOrd="3" destOrd="0" parTransId="{89A35812-6611-485C-B123-1659407842E6}" sibTransId="{14EDC15F-975C-4447-A7EE-2851894478B7}"/>
    <dgm:cxn modelId="{19EA2E06-28BE-407E-85CF-59ED2491EC68}" type="presOf" srcId="{A112AE9B-DA74-4E9C-AFFB-23317C234DCF}" destId="{55F99D42-7B26-4897-9CB1-7DA88F49DEDB}" srcOrd="0" destOrd="0" presId="urn:microsoft.com/office/officeart/2005/8/layout/process4"/>
    <dgm:cxn modelId="{085C4133-C7E1-4B53-829E-4D658371C397}" type="presOf" srcId="{3A83CC50-F29C-468F-8B14-9670757F7B5F}" destId="{2C4C19E7-D359-4F4F-B7D1-1445AB4EC5E1}" srcOrd="0" destOrd="0" presId="urn:microsoft.com/office/officeart/2005/8/layout/process4"/>
    <dgm:cxn modelId="{6C34006C-E69B-4894-A68C-3E1A6860898C}" type="presOf" srcId="{7D7E5E67-3DBF-48F2-9D98-442B874E8F5F}" destId="{2B5052A7-9142-4F11-9CE2-1D1A7A5474A2}" srcOrd="0" destOrd="0" presId="urn:microsoft.com/office/officeart/2005/8/layout/process4"/>
    <dgm:cxn modelId="{DB971AE0-19B3-42E4-830C-8321EFB4BDA2}" srcId="{9D8CD2EE-B68E-44F6-A5C3-D18CFF0210B8}" destId="{A112AE9B-DA74-4E9C-AFFB-23317C234DCF}" srcOrd="0" destOrd="0" parTransId="{4BB04D38-B496-49F2-BA1C-8003C3F7C9CD}" sibTransId="{78398EB8-5060-425E-ABE2-C28475468E4A}"/>
    <dgm:cxn modelId="{F2FE8BB6-ADDF-4371-B434-899549FCEBC1}" srcId="{9D8CD2EE-B68E-44F6-A5C3-D18CFF0210B8}" destId="{7D7E5E67-3DBF-48F2-9D98-442B874E8F5F}" srcOrd="2" destOrd="0" parTransId="{A314180D-A6C9-437F-B45B-ACBCC0040D38}" sibTransId="{1673101A-6311-4EFC-B122-60D91ED71165}"/>
    <dgm:cxn modelId="{08E248B9-F5C1-4763-BBF8-536205A536FA}" type="presOf" srcId="{A31662F7-E307-4EF0-A834-890A0D107FCC}" destId="{497216DD-3856-40DF-B64D-001676875206}" srcOrd="0" destOrd="0" presId="urn:microsoft.com/office/officeart/2005/8/layout/process4"/>
    <dgm:cxn modelId="{F5D5C26A-83F6-474D-8BE8-60A498E94004}" srcId="{9D8CD2EE-B68E-44F6-A5C3-D18CFF0210B8}" destId="{A31662F7-E307-4EF0-A834-890A0D107FCC}" srcOrd="4" destOrd="0" parTransId="{05AA19F0-F557-4858-AE67-02BF9564123B}" sibTransId="{9D99DD1B-A0F4-42A8-AFB3-BBA7531C3CD8}"/>
    <dgm:cxn modelId="{B44658F9-4D03-4595-AD68-415CCC74DACD}" type="presOf" srcId="{9D8CD2EE-B68E-44F6-A5C3-D18CFF0210B8}" destId="{6B9A804E-71E7-4E54-8449-41CE37378DAE}" srcOrd="0" destOrd="0" presId="urn:microsoft.com/office/officeart/2005/8/layout/process4"/>
    <dgm:cxn modelId="{A1DEBC23-0822-4E3C-8D38-2B315B881BCE}" srcId="{9D8CD2EE-B68E-44F6-A5C3-D18CFF0210B8}" destId="{3A83CC50-F29C-468F-8B14-9670757F7B5F}" srcOrd="1" destOrd="0" parTransId="{F323A72D-9F7A-4595-A603-9978D5E33C88}" sibTransId="{994265EF-BBF6-4886-A5A5-4CE460E49F3B}"/>
    <dgm:cxn modelId="{947EF1D0-2B3D-40A6-8E1D-DFE501DB0E94}" type="presOf" srcId="{F8FEE5A9-E626-499D-ACB1-E7A7DD2DB10E}" destId="{0970556D-0CE5-4B94-8AAA-A89E2DD45BD1}" srcOrd="0" destOrd="0" presId="urn:microsoft.com/office/officeart/2005/8/layout/process4"/>
    <dgm:cxn modelId="{AC239143-019E-43FE-988F-96E4AE7F0940}" type="presParOf" srcId="{6B9A804E-71E7-4E54-8449-41CE37378DAE}" destId="{729158F7-9A50-4EDB-9E5F-02B45736BA21}" srcOrd="0" destOrd="0" presId="urn:microsoft.com/office/officeart/2005/8/layout/process4"/>
    <dgm:cxn modelId="{CD262356-CF3C-413C-BE18-7B0E2D5241B6}" type="presParOf" srcId="{729158F7-9A50-4EDB-9E5F-02B45736BA21}" destId="{497216DD-3856-40DF-B64D-001676875206}" srcOrd="0" destOrd="0" presId="urn:microsoft.com/office/officeart/2005/8/layout/process4"/>
    <dgm:cxn modelId="{0E250219-9B5C-4523-9B3E-0595CA90332E}" type="presParOf" srcId="{6B9A804E-71E7-4E54-8449-41CE37378DAE}" destId="{F0326A58-BF74-4BDB-BE04-31C2AC23AAD8}" srcOrd="1" destOrd="0" presId="urn:microsoft.com/office/officeart/2005/8/layout/process4"/>
    <dgm:cxn modelId="{3BCEE59E-EC96-4DD6-B07C-DEA18A9482D3}" type="presParOf" srcId="{6B9A804E-71E7-4E54-8449-41CE37378DAE}" destId="{25C8DFDA-7E06-4F65-961C-0B939E799CAD}" srcOrd="2" destOrd="0" presId="urn:microsoft.com/office/officeart/2005/8/layout/process4"/>
    <dgm:cxn modelId="{9FBB2A6B-C795-4A9A-B708-F46C32F1AB38}" type="presParOf" srcId="{25C8DFDA-7E06-4F65-961C-0B939E799CAD}" destId="{0970556D-0CE5-4B94-8AAA-A89E2DD45BD1}" srcOrd="0" destOrd="0" presId="urn:microsoft.com/office/officeart/2005/8/layout/process4"/>
    <dgm:cxn modelId="{1A3F28B4-D2A1-46B8-A2D4-6A5919E120CC}" type="presParOf" srcId="{6B9A804E-71E7-4E54-8449-41CE37378DAE}" destId="{CE230C33-349E-413F-8EDF-972E27A8374B}" srcOrd="3" destOrd="0" presId="urn:microsoft.com/office/officeart/2005/8/layout/process4"/>
    <dgm:cxn modelId="{8B08D58D-6A8B-426A-BCA6-B7337DBF114B}" type="presParOf" srcId="{6B9A804E-71E7-4E54-8449-41CE37378DAE}" destId="{9B51923F-5946-43FD-9138-17DD934F6DF1}" srcOrd="4" destOrd="0" presId="urn:microsoft.com/office/officeart/2005/8/layout/process4"/>
    <dgm:cxn modelId="{254257EF-F4F4-4254-A4A1-ECA095B101EB}" type="presParOf" srcId="{9B51923F-5946-43FD-9138-17DD934F6DF1}" destId="{2B5052A7-9142-4F11-9CE2-1D1A7A5474A2}" srcOrd="0" destOrd="0" presId="urn:microsoft.com/office/officeart/2005/8/layout/process4"/>
    <dgm:cxn modelId="{20FF6512-80B7-4DB0-871D-92CC496550F6}" type="presParOf" srcId="{6B9A804E-71E7-4E54-8449-41CE37378DAE}" destId="{D8EA5042-2E85-448D-B69D-7543ED021B08}" srcOrd="5" destOrd="0" presId="urn:microsoft.com/office/officeart/2005/8/layout/process4"/>
    <dgm:cxn modelId="{213E5025-6672-4B18-AFB8-482FEE53B0CA}" type="presParOf" srcId="{6B9A804E-71E7-4E54-8449-41CE37378DAE}" destId="{D2473FDB-3D17-4DB8-AAC5-6A6253E2E3B9}" srcOrd="6" destOrd="0" presId="urn:microsoft.com/office/officeart/2005/8/layout/process4"/>
    <dgm:cxn modelId="{2B69CC4F-F056-4CA7-A9EF-1E09B15A21B6}" type="presParOf" srcId="{D2473FDB-3D17-4DB8-AAC5-6A6253E2E3B9}" destId="{2C4C19E7-D359-4F4F-B7D1-1445AB4EC5E1}" srcOrd="0" destOrd="0" presId="urn:microsoft.com/office/officeart/2005/8/layout/process4"/>
    <dgm:cxn modelId="{34B5A4C1-E9FC-44A7-AE5F-7E34BF33D18E}" type="presParOf" srcId="{6B9A804E-71E7-4E54-8449-41CE37378DAE}" destId="{68D51D8C-1688-4642-8509-248A4D1C25A0}" srcOrd="7" destOrd="0" presId="urn:microsoft.com/office/officeart/2005/8/layout/process4"/>
    <dgm:cxn modelId="{DFA950CF-6A52-47CF-969F-8D51E7B75C48}" type="presParOf" srcId="{6B9A804E-71E7-4E54-8449-41CE37378DAE}" destId="{95FD9369-A8A1-475E-9A83-0F4BBBD33FA3}" srcOrd="8" destOrd="0" presId="urn:microsoft.com/office/officeart/2005/8/layout/process4"/>
    <dgm:cxn modelId="{FD5DCED5-6D0C-4972-99B9-EA8F1C06E319}" type="presParOf" srcId="{95FD9369-A8A1-475E-9A83-0F4BBBD33FA3}" destId="{55F99D42-7B26-4897-9CB1-7DA88F49DE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042DD6-B59A-4D9E-BBEC-FD10591545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01F8DC-09F4-4EA2-9C01-67B2B347F15D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smtClean="0"/>
            <a:t>Political Will and Execution</a:t>
          </a:r>
          <a:endParaRPr lang="en-US"/>
        </a:p>
      </dgm:t>
    </dgm:pt>
    <dgm:pt modelId="{80A75790-5621-4441-AB67-8C0563765F3E}" type="parTrans" cxnId="{8511C325-3CCA-4FF0-B818-869377344F28}">
      <dgm:prSet/>
      <dgm:spPr/>
      <dgm:t>
        <a:bodyPr/>
        <a:lstStyle/>
        <a:p>
          <a:endParaRPr lang="en-US"/>
        </a:p>
      </dgm:t>
    </dgm:pt>
    <dgm:pt modelId="{BF0A6424-4750-43FD-B055-B0E780A04803}" type="sibTrans" cxnId="{8511C325-3CCA-4FF0-B818-869377344F28}">
      <dgm:prSet/>
      <dgm:spPr/>
      <dgm:t>
        <a:bodyPr/>
        <a:lstStyle/>
        <a:p>
          <a:endParaRPr lang="en-US"/>
        </a:p>
      </dgm:t>
    </dgm:pt>
    <dgm:pt modelId="{BB27649C-6749-422F-A676-57AB41AD5756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smtClean="0"/>
            <a:t>Increased Housing Search Resources</a:t>
          </a:r>
          <a:endParaRPr lang="en-US"/>
        </a:p>
      </dgm:t>
    </dgm:pt>
    <dgm:pt modelId="{8DFFBA2E-6B0F-4DAC-9B22-88050E5B8B22}" type="parTrans" cxnId="{F21A65D6-1B9F-4CAD-9607-828A007F4AE2}">
      <dgm:prSet/>
      <dgm:spPr/>
      <dgm:t>
        <a:bodyPr/>
        <a:lstStyle/>
        <a:p>
          <a:endParaRPr lang="en-US"/>
        </a:p>
      </dgm:t>
    </dgm:pt>
    <dgm:pt modelId="{99F044EC-803B-4321-B636-528404E4B155}" type="sibTrans" cxnId="{F21A65D6-1B9F-4CAD-9607-828A007F4AE2}">
      <dgm:prSet/>
      <dgm:spPr/>
      <dgm:t>
        <a:bodyPr/>
        <a:lstStyle/>
        <a:p>
          <a:endParaRPr lang="en-US"/>
        </a:p>
      </dgm:t>
    </dgm:pt>
    <dgm:pt modelId="{49D438E1-8EF0-434A-81A1-616D4D4016E1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smtClean="0"/>
            <a:t>Concerted Provider Effort</a:t>
          </a:r>
          <a:endParaRPr lang="en-US"/>
        </a:p>
      </dgm:t>
    </dgm:pt>
    <dgm:pt modelId="{3B6344FF-F681-4A7C-A5C9-90B9993C0987}" type="parTrans" cxnId="{1A54FE18-AC88-4C5E-9B93-14D5C126DD85}">
      <dgm:prSet/>
      <dgm:spPr/>
      <dgm:t>
        <a:bodyPr/>
        <a:lstStyle/>
        <a:p>
          <a:endParaRPr lang="en-US"/>
        </a:p>
      </dgm:t>
    </dgm:pt>
    <dgm:pt modelId="{27231DA5-C548-4B37-B4AA-C6BCAE553EE8}" type="sibTrans" cxnId="{1A54FE18-AC88-4C5E-9B93-14D5C126DD85}">
      <dgm:prSet/>
      <dgm:spPr/>
      <dgm:t>
        <a:bodyPr/>
        <a:lstStyle/>
        <a:p>
          <a:endParaRPr lang="en-US"/>
        </a:p>
      </dgm:t>
    </dgm:pt>
    <dgm:pt modelId="{FE12F3ED-E93E-4069-AF3A-AF904D269822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smtClean="0"/>
            <a:t>Identification of Impediments and Resolution</a:t>
          </a:r>
          <a:endParaRPr lang="en-US"/>
        </a:p>
      </dgm:t>
    </dgm:pt>
    <dgm:pt modelId="{D4C43CEE-4189-4C97-8E72-885680CE5B59}" type="parTrans" cxnId="{FDDF8943-DF8E-4EB4-A356-F7C64B3116F0}">
      <dgm:prSet/>
      <dgm:spPr/>
      <dgm:t>
        <a:bodyPr/>
        <a:lstStyle/>
        <a:p>
          <a:endParaRPr lang="en-US"/>
        </a:p>
      </dgm:t>
    </dgm:pt>
    <dgm:pt modelId="{1858C1B3-7D5B-4767-A3AA-EF433C9B7770}" type="sibTrans" cxnId="{FDDF8943-DF8E-4EB4-A356-F7C64B3116F0}">
      <dgm:prSet/>
      <dgm:spPr/>
      <dgm:t>
        <a:bodyPr/>
        <a:lstStyle/>
        <a:p>
          <a:endParaRPr lang="en-US"/>
        </a:p>
      </dgm:t>
    </dgm:pt>
    <dgm:pt modelId="{69EF6575-EFB1-420D-A942-E7C76EE8D161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smtClean="0"/>
            <a:t>Specific Population Focus</a:t>
          </a:r>
          <a:endParaRPr lang="en-US"/>
        </a:p>
      </dgm:t>
    </dgm:pt>
    <dgm:pt modelId="{3F02B354-3AE0-45E9-BB75-BF1003E877BE}" type="parTrans" cxnId="{C9C9857E-0695-4687-BA5A-EFCD19B0730E}">
      <dgm:prSet/>
      <dgm:spPr/>
      <dgm:t>
        <a:bodyPr/>
        <a:lstStyle/>
        <a:p>
          <a:endParaRPr lang="en-US"/>
        </a:p>
      </dgm:t>
    </dgm:pt>
    <dgm:pt modelId="{C8B96B12-5B8F-4D36-B3E8-9708ECC83930}" type="sibTrans" cxnId="{C9C9857E-0695-4687-BA5A-EFCD19B0730E}">
      <dgm:prSet/>
      <dgm:spPr/>
      <dgm:t>
        <a:bodyPr/>
        <a:lstStyle/>
        <a:p>
          <a:endParaRPr lang="en-US"/>
        </a:p>
      </dgm:t>
    </dgm:pt>
    <dgm:pt modelId="{4CCBF554-900B-44EF-816D-412D55C658D3}" type="pres">
      <dgm:prSet presAssocID="{D5042DD6-B59A-4D9E-BBEC-FD10591545B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AB6718-117C-4120-A721-D79559319953}" type="pres">
      <dgm:prSet presAssocID="{D5042DD6-B59A-4D9E-BBEC-FD10591545B6}" presName="arrow" presStyleLbl="bgShp" presStyleIdx="0" presStyleCnt="1"/>
      <dgm:spPr/>
    </dgm:pt>
    <dgm:pt modelId="{5E5D8DD2-3ED5-4AA1-B510-0BCF48C82863}" type="pres">
      <dgm:prSet presAssocID="{D5042DD6-B59A-4D9E-BBEC-FD10591545B6}" presName="linearProcess" presStyleCnt="0"/>
      <dgm:spPr/>
    </dgm:pt>
    <dgm:pt modelId="{FEADF511-61BD-4341-9315-98CC308BFE42}" type="pres">
      <dgm:prSet presAssocID="{4401F8DC-09F4-4EA2-9C01-67B2B347F15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9F6F9-FF2E-4680-B732-625E2E75C58E}" type="pres">
      <dgm:prSet presAssocID="{BF0A6424-4750-43FD-B055-B0E780A04803}" presName="sibTrans" presStyleCnt="0"/>
      <dgm:spPr/>
    </dgm:pt>
    <dgm:pt modelId="{AFAB3A39-BF17-4720-92D9-CAB9DCF61927}" type="pres">
      <dgm:prSet presAssocID="{BB27649C-6749-422F-A676-57AB41AD575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53A0E-5B3F-40FD-B91D-12C3854212C6}" type="pres">
      <dgm:prSet presAssocID="{99F044EC-803B-4321-B636-528404E4B155}" presName="sibTrans" presStyleCnt="0"/>
      <dgm:spPr/>
    </dgm:pt>
    <dgm:pt modelId="{B9C20621-8025-41B0-89E1-6A01F6722BC8}" type="pres">
      <dgm:prSet presAssocID="{49D438E1-8EF0-434A-81A1-616D4D4016E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382D7-BADB-4306-820F-104C64558573}" type="pres">
      <dgm:prSet presAssocID="{27231DA5-C548-4B37-B4AA-C6BCAE553EE8}" presName="sibTrans" presStyleCnt="0"/>
      <dgm:spPr/>
    </dgm:pt>
    <dgm:pt modelId="{294CB74E-DA4D-475C-BA7F-DB0D4DAFEBB3}" type="pres">
      <dgm:prSet presAssocID="{FE12F3ED-E93E-4069-AF3A-AF904D26982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9E615-BCC9-487D-A8F2-F66B251D617B}" type="pres">
      <dgm:prSet presAssocID="{1858C1B3-7D5B-4767-A3AA-EF433C9B7770}" presName="sibTrans" presStyleCnt="0"/>
      <dgm:spPr/>
    </dgm:pt>
    <dgm:pt modelId="{596CAD30-662D-4273-B6D8-5022A17757BD}" type="pres">
      <dgm:prSet presAssocID="{69EF6575-EFB1-420D-A942-E7C76EE8D16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1C325-3CCA-4FF0-B818-869377344F28}" srcId="{D5042DD6-B59A-4D9E-BBEC-FD10591545B6}" destId="{4401F8DC-09F4-4EA2-9C01-67B2B347F15D}" srcOrd="0" destOrd="0" parTransId="{80A75790-5621-4441-AB67-8C0563765F3E}" sibTransId="{BF0A6424-4750-43FD-B055-B0E780A04803}"/>
    <dgm:cxn modelId="{63B6E9AF-61D7-46B4-B687-05A0CE8EB5EC}" type="presOf" srcId="{FE12F3ED-E93E-4069-AF3A-AF904D269822}" destId="{294CB74E-DA4D-475C-BA7F-DB0D4DAFEBB3}" srcOrd="0" destOrd="0" presId="urn:microsoft.com/office/officeart/2005/8/layout/hProcess9"/>
    <dgm:cxn modelId="{F21A65D6-1B9F-4CAD-9607-828A007F4AE2}" srcId="{D5042DD6-B59A-4D9E-BBEC-FD10591545B6}" destId="{BB27649C-6749-422F-A676-57AB41AD5756}" srcOrd="1" destOrd="0" parTransId="{8DFFBA2E-6B0F-4DAC-9B22-88050E5B8B22}" sibTransId="{99F044EC-803B-4321-B636-528404E4B155}"/>
    <dgm:cxn modelId="{3B2A316F-2051-4584-901D-6F0570013C8B}" type="presOf" srcId="{69EF6575-EFB1-420D-A942-E7C76EE8D161}" destId="{596CAD30-662D-4273-B6D8-5022A17757BD}" srcOrd="0" destOrd="0" presId="urn:microsoft.com/office/officeart/2005/8/layout/hProcess9"/>
    <dgm:cxn modelId="{C9C9857E-0695-4687-BA5A-EFCD19B0730E}" srcId="{D5042DD6-B59A-4D9E-BBEC-FD10591545B6}" destId="{69EF6575-EFB1-420D-A942-E7C76EE8D161}" srcOrd="4" destOrd="0" parTransId="{3F02B354-3AE0-45E9-BB75-BF1003E877BE}" sibTransId="{C8B96B12-5B8F-4D36-B3E8-9708ECC83930}"/>
    <dgm:cxn modelId="{2A0C1ED0-BFC7-48FC-8953-10462156DFDA}" type="presOf" srcId="{49D438E1-8EF0-434A-81A1-616D4D4016E1}" destId="{B9C20621-8025-41B0-89E1-6A01F6722BC8}" srcOrd="0" destOrd="0" presId="urn:microsoft.com/office/officeart/2005/8/layout/hProcess9"/>
    <dgm:cxn modelId="{1A54FE18-AC88-4C5E-9B93-14D5C126DD85}" srcId="{D5042DD6-B59A-4D9E-BBEC-FD10591545B6}" destId="{49D438E1-8EF0-434A-81A1-616D4D4016E1}" srcOrd="2" destOrd="0" parTransId="{3B6344FF-F681-4A7C-A5C9-90B9993C0987}" sibTransId="{27231DA5-C548-4B37-B4AA-C6BCAE553EE8}"/>
    <dgm:cxn modelId="{FDDF8943-DF8E-4EB4-A356-F7C64B3116F0}" srcId="{D5042DD6-B59A-4D9E-BBEC-FD10591545B6}" destId="{FE12F3ED-E93E-4069-AF3A-AF904D269822}" srcOrd="3" destOrd="0" parTransId="{D4C43CEE-4189-4C97-8E72-885680CE5B59}" sibTransId="{1858C1B3-7D5B-4767-A3AA-EF433C9B7770}"/>
    <dgm:cxn modelId="{849DE3F4-B1DB-4560-B16C-5C60BE48D84F}" type="presOf" srcId="{4401F8DC-09F4-4EA2-9C01-67B2B347F15D}" destId="{FEADF511-61BD-4341-9315-98CC308BFE42}" srcOrd="0" destOrd="0" presId="urn:microsoft.com/office/officeart/2005/8/layout/hProcess9"/>
    <dgm:cxn modelId="{E6F20118-576A-4BA4-8E68-6E0C05746C75}" type="presOf" srcId="{D5042DD6-B59A-4D9E-BBEC-FD10591545B6}" destId="{4CCBF554-900B-44EF-816D-412D55C658D3}" srcOrd="0" destOrd="0" presId="urn:microsoft.com/office/officeart/2005/8/layout/hProcess9"/>
    <dgm:cxn modelId="{9A442CC1-5ABF-4063-80A5-335900FBAA9B}" type="presOf" srcId="{BB27649C-6749-422F-A676-57AB41AD5756}" destId="{AFAB3A39-BF17-4720-92D9-CAB9DCF61927}" srcOrd="0" destOrd="0" presId="urn:microsoft.com/office/officeart/2005/8/layout/hProcess9"/>
    <dgm:cxn modelId="{3EA41A2D-0D71-4B96-926E-EFAF7E1875B9}" type="presParOf" srcId="{4CCBF554-900B-44EF-816D-412D55C658D3}" destId="{69AB6718-117C-4120-A721-D79559319953}" srcOrd="0" destOrd="0" presId="urn:microsoft.com/office/officeart/2005/8/layout/hProcess9"/>
    <dgm:cxn modelId="{182F6F86-301A-4630-9E85-5E77399044E1}" type="presParOf" srcId="{4CCBF554-900B-44EF-816D-412D55C658D3}" destId="{5E5D8DD2-3ED5-4AA1-B510-0BCF48C82863}" srcOrd="1" destOrd="0" presId="urn:microsoft.com/office/officeart/2005/8/layout/hProcess9"/>
    <dgm:cxn modelId="{FE6ABA67-D535-484D-B89E-C2334A91F8BE}" type="presParOf" srcId="{5E5D8DD2-3ED5-4AA1-B510-0BCF48C82863}" destId="{FEADF511-61BD-4341-9315-98CC308BFE42}" srcOrd="0" destOrd="0" presId="urn:microsoft.com/office/officeart/2005/8/layout/hProcess9"/>
    <dgm:cxn modelId="{9457C897-2CE9-4194-B0FA-56CDB526743C}" type="presParOf" srcId="{5E5D8DD2-3ED5-4AA1-B510-0BCF48C82863}" destId="{9449F6F9-FF2E-4680-B732-625E2E75C58E}" srcOrd="1" destOrd="0" presId="urn:microsoft.com/office/officeart/2005/8/layout/hProcess9"/>
    <dgm:cxn modelId="{ACE178DD-ADA6-49C1-8398-C7FC169C6CDD}" type="presParOf" srcId="{5E5D8DD2-3ED5-4AA1-B510-0BCF48C82863}" destId="{AFAB3A39-BF17-4720-92D9-CAB9DCF61927}" srcOrd="2" destOrd="0" presId="urn:microsoft.com/office/officeart/2005/8/layout/hProcess9"/>
    <dgm:cxn modelId="{108D58C4-9A00-4C60-AA68-B6D07A951C9A}" type="presParOf" srcId="{5E5D8DD2-3ED5-4AA1-B510-0BCF48C82863}" destId="{67B53A0E-5B3F-40FD-B91D-12C3854212C6}" srcOrd="3" destOrd="0" presId="urn:microsoft.com/office/officeart/2005/8/layout/hProcess9"/>
    <dgm:cxn modelId="{03066677-84C3-46CB-95F6-48C9A5A23B17}" type="presParOf" srcId="{5E5D8DD2-3ED5-4AA1-B510-0BCF48C82863}" destId="{B9C20621-8025-41B0-89E1-6A01F6722BC8}" srcOrd="4" destOrd="0" presId="urn:microsoft.com/office/officeart/2005/8/layout/hProcess9"/>
    <dgm:cxn modelId="{1134E093-8F02-4F6D-98EC-0FF3F777EB79}" type="presParOf" srcId="{5E5D8DD2-3ED5-4AA1-B510-0BCF48C82863}" destId="{B86382D7-BADB-4306-820F-104C64558573}" srcOrd="5" destOrd="0" presId="urn:microsoft.com/office/officeart/2005/8/layout/hProcess9"/>
    <dgm:cxn modelId="{0BF78253-AC64-48F6-AB49-6CAF4ECE1ADE}" type="presParOf" srcId="{5E5D8DD2-3ED5-4AA1-B510-0BCF48C82863}" destId="{294CB74E-DA4D-475C-BA7F-DB0D4DAFEBB3}" srcOrd="6" destOrd="0" presId="urn:microsoft.com/office/officeart/2005/8/layout/hProcess9"/>
    <dgm:cxn modelId="{A36C0F0E-E5EA-4CB9-98E3-C8A87664A56C}" type="presParOf" srcId="{5E5D8DD2-3ED5-4AA1-B510-0BCF48C82863}" destId="{9B59E615-BCC9-487D-A8F2-F66B251D617B}" srcOrd="7" destOrd="0" presId="urn:microsoft.com/office/officeart/2005/8/layout/hProcess9"/>
    <dgm:cxn modelId="{B005C1BD-EFFC-4B2B-B5FD-911F012E072C}" type="presParOf" srcId="{5E5D8DD2-3ED5-4AA1-B510-0BCF48C82863}" destId="{596CAD30-662D-4273-B6D8-5022A17757B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D2467F-C2F2-4856-9C8E-3FEE11F2415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748AAC-4BCD-4EA3-837A-9C60986194BA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Housing Search Scattered among Agencies</a:t>
          </a:r>
          <a:endParaRPr lang="en-US" dirty="0"/>
        </a:p>
      </dgm:t>
    </dgm:pt>
    <dgm:pt modelId="{815A29EA-00FD-414A-B593-D12EADF47291}" type="parTrans" cxnId="{0D84AFD0-CEF5-4094-8666-4F61F9E51F26}">
      <dgm:prSet/>
      <dgm:spPr/>
      <dgm:t>
        <a:bodyPr/>
        <a:lstStyle/>
        <a:p>
          <a:endParaRPr lang="en-US"/>
        </a:p>
      </dgm:t>
    </dgm:pt>
    <dgm:pt modelId="{15B3CDA1-B9D6-46E6-9AD1-3C73B84AC27C}" type="sibTrans" cxnId="{0D84AFD0-CEF5-4094-8666-4F61F9E51F26}">
      <dgm:prSet/>
      <dgm:spPr/>
      <dgm:t>
        <a:bodyPr/>
        <a:lstStyle/>
        <a:p>
          <a:endParaRPr lang="en-US"/>
        </a:p>
      </dgm:t>
    </dgm:pt>
    <dgm:pt modelId="{BEA94041-70D0-4651-A17B-6B3336D77956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Accessing Available Units</a:t>
          </a:r>
          <a:endParaRPr lang="en-US" dirty="0"/>
        </a:p>
      </dgm:t>
    </dgm:pt>
    <dgm:pt modelId="{0081D9ED-EEB5-42AF-8D96-B3E7C6C49645}" type="parTrans" cxnId="{EE24ECED-B1DE-4586-898B-E76F4D71EDF7}">
      <dgm:prSet/>
      <dgm:spPr/>
      <dgm:t>
        <a:bodyPr/>
        <a:lstStyle/>
        <a:p>
          <a:endParaRPr lang="en-US"/>
        </a:p>
      </dgm:t>
    </dgm:pt>
    <dgm:pt modelId="{B5A3FE3F-7167-4233-801E-7FE23F0ECEB1}" type="sibTrans" cxnId="{EE24ECED-B1DE-4586-898B-E76F4D71EDF7}">
      <dgm:prSet/>
      <dgm:spPr/>
      <dgm:t>
        <a:bodyPr/>
        <a:lstStyle/>
        <a:p>
          <a:endParaRPr lang="en-US"/>
        </a:p>
      </dgm:t>
    </dgm:pt>
    <dgm:pt modelId="{995E3EAE-3BB3-4E78-A012-3CC197D182C6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="1" baseline="0" dirty="0" smtClean="0"/>
            <a:t>Individual City Engagement</a:t>
          </a:r>
          <a:endParaRPr lang="en-US" dirty="0"/>
        </a:p>
      </dgm:t>
    </dgm:pt>
    <dgm:pt modelId="{A17823E3-80BB-448A-887E-DC219C32EBE9}" type="parTrans" cxnId="{7738AC03-0F97-4A16-B8D3-FE302DF82AA5}">
      <dgm:prSet/>
      <dgm:spPr/>
      <dgm:t>
        <a:bodyPr/>
        <a:lstStyle/>
        <a:p>
          <a:endParaRPr lang="en-US"/>
        </a:p>
      </dgm:t>
    </dgm:pt>
    <dgm:pt modelId="{19D461D1-FCA0-4E54-BA5B-065C0920E99A}" type="sibTrans" cxnId="{7738AC03-0F97-4A16-B8D3-FE302DF82AA5}">
      <dgm:prSet/>
      <dgm:spPr/>
      <dgm:t>
        <a:bodyPr/>
        <a:lstStyle/>
        <a:p>
          <a:endParaRPr lang="en-US"/>
        </a:p>
      </dgm:t>
    </dgm:pt>
    <dgm:pt modelId="{F99F4BEC-3A2C-4AD7-91EA-6591F7F43D7A}" type="pres">
      <dgm:prSet presAssocID="{51D2467F-C2F2-4856-9C8E-3FEE11F241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6E633-5820-451D-8FC9-3A3FB01A36CB}" type="pres">
      <dgm:prSet presAssocID="{80748AAC-4BCD-4EA3-837A-9C60986194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C0ED2-4F8D-438D-885E-D206EF73E558}" type="pres">
      <dgm:prSet presAssocID="{80748AAC-4BCD-4EA3-837A-9C60986194BA}" presName="spNode" presStyleCnt="0"/>
      <dgm:spPr/>
    </dgm:pt>
    <dgm:pt modelId="{695D06D2-A372-4C74-A9C0-5BE430FC77FE}" type="pres">
      <dgm:prSet presAssocID="{15B3CDA1-B9D6-46E6-9AD1-3C73B84AC27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B2A86C38-28B6-47D8-B4EC-E7ED20C829A1}" type="pres">
      <dgm:prSet presAssocID="{BEA94041-70D0-4651-A17B-6B3336D779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DA720-E8EC-4070-96EB-1F2E3806F99B}" type="pres">
      <dgm:prSet presAssocID="{BEA94041-70D0-4651-A17B-6B3336D77956}" presName="spNode" presStyleCnt="0"/>
      <dgm:spPr/>
    </dgm:pt>
    <dgm:pt modelId="{5B345296-A09D-4845-BE67-3D9FD626E273}" type="pres">
      <dgm:prSet presAssocID="{B5A3FE3F-7167-4233-801E-7FE23F0ECEB1}" presName="sibTrans" presStyleLbl="sibTrans1D1" presStyleIdx="1" presStyleCnt="3"/>
      <dgm:spPr/>
      <dgm:t>
        <a:bodyPr/>
        <a:lstStyle/>
        <a:p>
          <a:endParaRPr lang="en-US"/>
        </a:p>
      </dgm:t>
    </dgm:pt>
    <dgm:pt modelId="{0DA37403-3E39-4034-A0E9-2B13BC37E7E2}" type="pres">
      <dgm:prSet presAssocID="{995E3EAE-3BB3-4E78-A012-3CC197D182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D1815-39F4-4375-A811-EFEF19C548FD}" type="pres">
      <dgm:prSet presAssocID="{995E3EAE-3BB3-4E78-A012-3CC197D182C6}" presName="spNode" presStyleCnt="0"/>
      <dgm:spPr/>
    </dgm:pt>
    <dgm:pt modelId="{C113D2EC-1C81-4724-BCCD-8372D501D57B}" type="pres">
      <dgm:prSet presAssocID="{19D461D1-FCA0-4E54-BA5B-065C0920E99A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9C28C718-0645-442E-8AC9-803835E65E66}" type="presOf" srcId="{19D461D1-FCA0-4E54-BA5B-065C0920E99A}" destId="{C113D2EC-1C81-4724-BCCD-8372D501D57B}" srcOrd="0" destOrd="0" presId="urn:microsoft.com/office/officeart/2005/8/layout/cycle5"/>
    <dgm:cxn modelId="{3C8605D9-6676-4286-A4B5-3D65A38ED616}" type="presOf" srcId="{51D2467F-C2F2-4856-9C8E-3FEE11F24151}" destId="{F99F4BEC-3A2C-4AD7-91EA-6591F7F43D7A}" srcOrd="0" destOrd="0" presId="urn:microsoft.com/office/officeart/2005/8/layout/cycle5"/>
    <dgm:cxn modelId="{14886E64-227D-40E7-9EF9-2011EEF316CD}" type="presOf" srcId="{995E3EAE-3BB3-4E78-A012-3CC197D182C6}" destId="{0DA37403-3E39-4034-A0E9-2B13BC37E7E2}" srcOrd="0" destOrd="0" presId="urn:microsoft.com/office/officeart/2005/8/layout/cycle5"/>
    <dgm:cxn modelId="{7738AC03-0F97-4A16-B8D3-FE302DF82AA5}" srcId="{51D2467F-C2F2-4856-9C8E-3FEE11F24151}" destId="{995E3EAE-3BB3-4E78-A012-3CC197D182C6}" srcOrd="2" destOrd="0" parTransId="{A17823E3-80BB-448A-887E-DC219C32EBE9}" sibTransId="{19D461D1-FCA0-4E54-BA5B-065C0920E99A}"/>
    <dgm:cxn modelId="{0D84AFD0-CEF5-4094-8666-4F61F9E51F26}" srcId="{51D2467F-C2F2-4856-9C8E-3FEE11F24151}" destId="{80748AAC-4BCD-4EA3-837A-9C60986194BA}" srcOrd="0" destOrd="0" parTransId="{815A29EA-00FD-414A-B593-D12EADF47291}" sibTransId="{15B3CDA1-B9D6-46E6-9AD1-3C73B84AC27C}"/>
    <dgm:cxn modelId="{EE24ECED-B1DE-4586-898B-E76F4D71EDF7}" srcId="{51D2467F-C2F2-4856-9C8E-3FEE11F24151}" destId="{BEA94041-70D0-4651-A17B-6B3336D77956}" srcOrd="1" destOrd="0" parTransId="{0081D9ED-EEB5-42AF-8D96-B3E7C6C49645}" sibTransId="{B5A3FE3F-7167-4233-801E-7FE23F0ECEB1}"/>
    <dgm:cxn modelId="{42BB3DEC-435B-479B-AE7E-99FF0C49F8E0}" type="presOf" srcId="{80748AAC-4BCD-4EA3-837A-9C60986194BA}" destId="{C996E633-5820-451D-8FC9-3A3FB01A36CB}" srcOrd="0" destOrd="0" presId="urn:microsoft.com/office/officeart/2005/8/layout/cycle5"/>
    <dgm:cxn modelId="{9BB6C77E-085B-4E0E-B071-A35F0D009E84}" type="presOf" srcId="{B5A3FE3F-7167-4233-801E-7FE23F0ECEB1}" destId="{5B345296-A09D-4845-BE67-3D9FD626E273}" srcOrd="0" destOrd="0" presId="urn:microsoft.com/office/officeart/2005/8/layout/cycle5"/>
    <dgm:cxn modelId="{6CBA9648-B700-49CE-A5D7-1E9071CBFFE0}" type="presOf" srcId="{BEA94041-70D0-4651-A17B-6B3336D77956}" destId="{B2A86C38-28B6-47D8-B4EC-E7ED20C829A1}" srcOrd="0" destOrd="0" presId="urn:microsoft.com/office/officeart/2005/8/layout/cycle5"/>
    <dgm:cxn modelId="{CB3422C1-8B6E-497D-90A0-816828A3E110}" type="presOf" srcId="{15B3CDA1-B9D6-46E6-9AD1-3C73B84AC27C}" destId="{695D06D2-A372-4C74-A9C0-5BE430FC77FE}" srcOrd="0" destOrd="0" presId="urn:microsoft.com/office/officeart/2005/8/layout/cycle5"/>
    <dgm:cxn modelId="{64E421DB-B185-4DA3-A40E-F38F4293AE8A}" type="presParOf" srcId="{F99F4BEC-3A2C-4AD7-91EA-6591F7F43D7A}" destId="{C996E633-5820-451D-8FC9-3A3FB01A36CB}" srcOrd="0" destOrd="0" presId="urn:microsoft.com/office/officeart/2005/8/layout/cycle5"/>
    <dgm:cxn modelId="{A71E5015-081B-4C28-903D-F9A5362C99DA}" type="presParOf" srcId="{F99F4BEC-3A2C-4AD7-91EA-6591F7F43D7A}" destId="{513C0ED2-4F8D-438D-885E-D206EF73E558}" srcOrd="1" destOrd="0" presId="urn:microsoft.com/office/officeart/2005/8/layout/cycle5"/>
    <dgm:cxn modelId="{3A7B3E9A-A89C-4B7C-A58E-5B3485CA78D5}" type="presParOf" srcId="{F99F4BEC-3A2C-4AD7-91EA-6591F7F43D7A}" destId="{695D06D2-A372-4C74-A9C0-5BE430FC77FE}" srcOrd="2" destOrd="0" presId="urn:microsoft.com/office/officeart/2005/8/layout/cycle5"/>
    <dgm:cxn modelId="{415B61BE-AC75-4AE1-B345-D8B579BFD952}" type="presParOf" srcId="{F99F4BEC-3A2C-4AD7-91EA-6591F7F43D7A}" destId="{B2A86C38-28B6-47D8-B4EC-E7ED20C829A1}" srcOrd="3" destOrd="0" presId="urn:microsoft.com/office/officeart/2005/8/layout/cycle5"/>
    <dgm:cxn modelId="{F491DF5B-685D-478E-B786-95A3D047CA8F}" type="presParOf" srcId="{F99F4BEC-3A2C-4AD7-91EA-6591F7F43D7A}" destId="{925DA720-E8EC-4070-96EB-1F2E3806F99B}" srcOrd="4" destOrd="0" presId="urn:microsoft.com/office/officeart/2005/8/layout/cycle5"/>
    <dgm:cxn modelId="{65017167-8808-4B91-AA90-DB397C5A7B80}" type="presParOf" srcId="{F99F4BEC-3A2C-4AD7-91EA-6591F7F43D7A}" destId="{5B345296-A09D-4845-BE67-3D9FD626E273}" srcOrd="5" destOrd="0" presId="urn:microsoft.com/office/officeart/2005/8/layout/cycle5"/>
    <dgm:cxn modelId="{28D5578B-65D0-4F8E-A743-FEC8F2FC4F4C}" type="presParOf" srcId="{F99F4BEC-3A2C-4AD7-91EA-6591F7F43D7A}" destId="{0DA37403-3E39-4034-A0E9-2B13BC37E7E2}" srcOrd="6" destOrd="0" presId="urn:microsoft.com/office/officeart/2005/8/layout/cycle5"/>
    <dgm:cxn modelId="{D5AF81D6-1A5F-4305-8512-9BAE0B57ED28}" type="presParOf" srcId="{F99F4BEC-3A2C-4AD7-91EA-6591F7F43D7A}" destId="{A63D1815-39F4-4375-A811-EFEF19C548FD}" srcOrd="7" destOrd="0" presId="urn:microsoft.com/office/officeart/2005/8/layout/cycle5"/>
    <dgm:cxn modelId="{31107793-4066-43A8-8BDE-664232EC3164}" type="presParOf" srcId="{F99F4BEC-3A2C-4AD7-91EA-6591F7F43D7A}" destId="{C113D2EC-1C81-4724-BCCD-8372D501D57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147394-900E-4BFA-8058-04143DD4DA88}" type="doc">
      <dgm:prSet loTypeId="urn:microsoft.com/office/officeart/2005/8/layout/gear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8B305-69B9-4C27-9ED2-E24F0692F5F9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dirty="0" smtClean="0"/>
            <a:t>Housing Development for target population</a:t>
          </a:r>
          <a:br>
            <a:rPr lang="en-US" baseline="0" dirty="0" smtClean="0"/>
          </a:br>
          <a:endParaRPr lang="en-US" dirty="0"/>
        </a:p>
      </dgm:t>
    </dgm:pt>
    <dgm:pt modelId="{97B45D8F-9055-4C9A-8195-F5FE94064E33}" type="parTrans" cxnId="{F0CE373C-6D43-4CEB-971A-EFCE2254C31E}">
      <dgm:prSet/>
      <dgm:spPr/>
      <dgm:t>
        <a:bodyPr/>
        <a:lstStyle/>
        <a:p>
          <a:endParaRPr lang="en-US"/>
        </a:p>
      </dgm:t>
    </dgm:pt>
    <dgm:pt modelId="{42675EF5-902F-47A2-AE8A-FA2652D17B9C}" type="sibTrans" cxnId="{F0CE373C-6D43-4CEB-971A-EFCE2254C31E}">
      <dgm:prSet/>
      <dgm:spPr/>
      <dgm:t>
        <a:bodyPr/>
        <a:lstStyle/>
        <a:p>
          <a:endParaRPr lang="en-US"/>
        </a:p>
      </dgm:t>
    </dgm:pt>
    <dgm:pt modelId="{9FFA08B9-1735-4602-8A82-2ED31A179F76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smtClean="0"/>
            <a:t>Centralized housing search </a:t>
          </a:r>
          <a:endParaRPr lang="en-US" dirty="0"/>
        </a:p>
      </dgm:t>
    </dgm:pt>
    <dgm:pt modelId="{C158373E-3060-402C-9D26-427B33C87B22}" type="parTrans" cxnId="{45751B7B-99B9-4914-B399-F642EDF53A19}">
      <dgm:prSet/>
      <dgm:spPr/>
      <dgm:t>
        <a:bodyPr/>
        <a:lstStyle/>
        <a:p>
          <a:endParaRPr lang="en-US"/>
        </a:p>
      </dgm:t>
    </dgm:pt>
    <dgm:pt modelId="{F2CAA2FA-F7FA-463A-B219-6406A17E6F31}" type="sibTrans" cxnId="{45751B7B-99B9-4914-B399-F642EDF53A19}">
      <dgm:prSet/>
      <dgm:spPr/>
      <dgm:t>
        <a:bodyPr/>
        <a:lstStyle/>
        <a:p>
          <a:endParaRPr lang="en-US"/>
        </a:p>
      </dgm:t>
    </dgm:pt>
    <dgm:pt modelId="{BD305CFB-EF0F-4557-B458-BFDE470A142D}">
      <dgm:prSet/>
      <dgm:spPr>
        <a:solidFill>
          <a:srgbClr val="1F1B77"/>
        </a:solidFill>
      </dgm:spPr>
      <dgm:t>
        <a:bodyPr/>
        <a:lstStyle/>
        <a:p>
          <a:pPr rtl="0"/>
          <a:r>
            <a:rPr lang="en-US" baseline="0" dirty="0" smtClean="0"/>
            <a:t>Assisting local communities in solving their homeless problem</a:t>
          </a:r>
          <a:endParaRPr lang="en-US" dirty="0"/>
        </a:p>
      </dgm:t>
    </dgm:pt>
    <dgm:pt modelId="{D2624ADC-4E43-4008-8DCA-4515EE77E8BD}" type="parTrans" cxnId="{A56D8F91-CE3B-4DBE-90F7-F480BC165A71}">
      <dgm:prSet/>
      <dgm:spPr/>
      <dgm:t>
        <a:bodyPr/>
        <a:lstStyle/>
        <a:p>
          <a:endParaRPr lang="en-US"/>
        </a:p>
      </dgm:t>
    </dgm:pt>
    <dgm:pt modelId="{79CA43C3-E1B4-4D52-B851-2A43E4F42796}" type="sibTrans" cxnId="{A56D8F91-CE3B-4DBE-90F7-F480BC165A71}">
      <dgm:prSet/>
      <dgm:spPr/>
      <dgm:t>
        <a:bodyPr/>
        <a:lstStyle/>
        <a:p>
          <a:endParaRPr lang="en-US"/>
        </a:p>
      </dgm:t>
    </dgm:pt>
    <dgm:pt modelId="{50975B3E-1C16-4851-9381-536071FC9C5B}" type="pres">
      <dgm:prSet presAssocID="{20147394-900E-4BFA-8058-04143DD4DA8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981FC-562A-4367-A3D3-DDED56F79977}" type="pres">
      <dgm:prSet presAssocID="{BD305CFB-EF0F-4557-B458-BFDE470A142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0202-E4CA-4CEA-9BDB-8F6586EB1245}" type="pres">
      <dgm:prSet presAssocID="{BD305CFB-EF0F-4557-B458-BFDE470A142D}" presName="gear1srcNode" presStyleLbl="node1" presStyleIdx="0" presStyleCnt="3"/>
      <dgm:spPr/>
      <dgm:t>
        <a:bodyPr/>
        <a:lstStyle/>
        <a:p>
          <a:endParaRPr lang="en-US"/>
        </a:p>
      </dgm:t>
    </dgm:pt>
    <dgm:pt modelId="{3037803C-6A1C-4F74-B685-F0CF7A5004E8}" type="pres">
      <dgm:prSet presAssocID="{BD305CFB-EF0F-4557-B458-BFDE470A142D}" presName="gear1dstNode" presStyleLbl="node1" presStyleIdx="0" presStyleCnt="3"/>
      <dgm:spPr/>
      <dgm:t>
        <a:bodyPr/>
        <a:lstStyle/>
        <a:p>
          <a:endParaRPr lang="en-US"/>
        </a:p>
      </dgm:t>
    </dgm:pt>
    <dgm:pt modelId="{D5419D73-BAF7-44B0-98BB-7BB77643FF49}" type="pres">
      <dgm:prSet presAssocID="{8518B305-69B9-4C27-9ED2-E24F0692F5F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FCD06-928B-4057-96BC-BE9C00A3764A}" type="pres">
      <dgm:prSet presAssocID="{8518B305-69B9-4C27-9ED2-E24F0692F5F9}" presName="gear2srcNode" presStyleLbl="node1" presStyleIdx="1" presStyleCnt="3"/>
      <dgm:spPr/>
      <dgm:t>
        <a:bodyPr/>
        <a:lstStyle/>
        <a:p>
          <a:endParaRPr lang="en-US"/>
        </a:p>
      </dgm:t>
    </dgm:pt>
    <dgm:pt modelId="{CE6B3BC9-CE64-47E4-8017-EE721D25C23F}" type="pres">
      <dgm:prSet presAssocID="{8518B305-69B9-4C27-9ED2-E24F0692F5F9}" presName="gear2dstNode" presStyleLbl="node1" presStyleIdx="1" presStyleCnt="3"/>
      <dgm:spPr/>
      <dgm:t>
        <a:bodyPr/>
        <a:lstStyle/>
        <a:p>
          <a:endParaRPr lang="en-US"/>
        </a:p>
      </dgm:t>
    </dgm:pt>
    <dgm:pt modelId="{3A82B965-4F93-4785-92C9-7683FAF5690C}" type="pres">
      <dgm:prSet presAssocID="{9FFA08B9-1735-4602-8A82-2ED31A179F76}" presName="gear3" presStyleLbl="node1" presStyleIdx="2" presStyleCnt="3"/>
      <dgm:spPr/>
      <dgm:t>
        <a:bodyPr/>
        <a:lstStyle/>
        <a:p>
          <a:endParaRPr lang="en-US"/>
        </a:p>
      </dgm:t>
    </dgm:pt>
    <dgm:pt modelId="{D3A30B40-3A24-4C1F-8EF6-2B70F66B3761}" type="pres">
      <dgm:prSet presAssocID="{9FFA08B9-1735-4602-8A82-2ED31A179F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0893C-4EFA-4EAA-B4C7-74F85262DDAC}" type="pres">
      <dgm:prSet presAssocID="{9FFA08B9-1735-4602-8A82-2ED31A179F76}" presName="gear3srcNode" presStyleLbl="node1" presStyleIdx="2" presStyleCnt="3"/>
      <dgm:spPr/>
      <dgm:t>
        <a:bodyPr/>
        <a:lstStyle/>
        <a:p>
          <a:endParaRPr lang="en-US"/>
        </a:p>
      </dgm:t>
    </dgm:pt>
    <dgm:pt modelId="{4DC1BD5A-23FA-49DF-983E-D80AD7D6A282}" type="pres">
      <dgm:prSet presAssocID="{9FFA08B9-1735-4602-8A82-2ED31A179F76}" presName="gear3dstNode" presStyleLbl="node1" presStyleIdx="2" presStyleCnt="3"/>
      <dgm:spPr/>
      <dgm:t>
        <a:bodyPr/>
        <a:lstStyle/>
        <a:p>
          <a:endParaRPr lang="en-US"/>
        </a:p>
      </dgm:t>
    </dgm:pt>
    <dgm:pt modelId="{A12A27EA-CCE1-4D85-9D9E-9F839079CD46}" type="pres">
      <dgm:prSet presAssocID="{79CA43C3-E1B4-4D52-B851-2A43E4F4279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E41C530-67D9-4655-B6D4-F6683E43871D}" type="pres">
      <dgm:prSet presAssocID="{42675EF5-902F-47A2-AE8A-FA2652D17B9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4CCA975-D980-4D9B-9C3B-22160388C2DE}" type="pres">
      <dgm:prSet presAssocID="{F2CAA2FA-F7FA-463A-B219-6406A17E6F3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09015E8-E698-4A25-9B25-DD59F96C8EBB}" type="presOf" srcId="{F2CAA2FA-F7FA-463A-B219-6406A17E6F31}" destId="{A4CCA975-D980-4D9B-9C3B-22160388C2DE}" srcOrd="0" destOrd="0" presId="urn:microsoft.com/office/officeart/2005/8/layout/gear1"/>
    <dgm:cxn modelId="{A56D8F91-CE3B-4DBE-90F7-F480BC165A71}" srcId="{20147394-900E-4BFA-8058-04143DD4DA88}" destId="{BD305CFB-EF0F-4557-B458-BFDE470A142D}" srcOrd="0" destOrd="0" parTransId="{D2624ADC-4E43-4008-8DCA-4515EE77E8BD}" sibTransId="{79CA43C3-E1B4-4D52-B851-2A43E4F42796}"/>
    <dgm:cxn modelId="{8FE168CB-3891-4D31-AC8D-C4ADA32D3BDA}" type="presOf" srcId="{BD305CFB-EF0F-4557-B458-BFDE470A142D}" destId="{3037803C-6A1C-4F74-B685-F0CF7A5004E8}" srcOrd="2" destOrd="0" presId="urn:microsoft.com/office/officeart/2005/8/layout/gear1"/>
    <dgm:cxn modelId="{F0CE373C-6D43-4CEB-971A-EFCE2254C31E}" srcId="{20147394-900E-4BFA-8058-04143DD4DA88}" destId="{8518B305-69B9-4C27-9ED2-E24F0692F5F9}" srcOrd="1" destOrd="0" parTransId="{97B45D8F-9055-4C9A-8195-F5FE94064E33}" sibTransId="{42675EF5-902F-47A2-AE8A-FA2652D17B9C}"/>
    <dgm:cxn modelId="{16D58552-C75E-4BEA-BD14-44755E94DF80}" type="presOf" srcId="{8518B305-69B9-4C27-9ED2-E24F0692F5F9}" destId="{69DFCD06-928B-4057-96BC-BE9C00A3764A}" srcOrd="1" destOrd="0" presId="urn:microsoft.com/office/officeart/2005/8/layout/gear1"/>
    <dgm:cxn modelId="{AF5FEF38-D861-40FB-8A93-C4A75F71053A}" type="presOf" srcId="{20147394-900E-4BFA-8058-04143DD4DA88}" destId="{50975B3E-1C16-4851-9381-536071FC9C5B}" srcOrd="0" destOrd="0" presId="urn:microsoft.com/office/officeart/2005/8/layout/gear1"/>
    <dgm:cxn modelId="{FAACFEA4-B329-4F61-8FFF-47B760BB2E47}" type="presOf" srcId="{8518B305-69B9-4C27-9ED2-E24F0692F5F9}" destId="{D5419D73-BAF7-44B0-98BB-7BB77643FF49}" srcOrd="0" destOrd="0" presId="urn:microsoft.com/office/officeart/2005/8/layout/gear1"/>
    <dgm:cxn modelId="{64A3C6E2-FA39-4705-96D5-86B899C6FBA7}" type="presOf" srcId="{9FFA08B9-1735-4602-8A82-2ED31A179F76}" destId="{4DC1BD5A-23FA-49DF-983E-D80AD7D6A282}" srcOrd="3" destOrd="0" presId="urn:microsoft.com/office/officeart/2005/8/layout/gear1"/>
    <dgm:cxn modelId="{45751B7B-99B9-4914-B399-F642EDF53A19}" srcId="{20147394-900E-4BFA-8058-04143DD4DA88}" destId="{9FFA08B9-1735-4602-8A82-2ED31A179F76}" srcOrd="2" destOrd="0" parTransId="{C158373E-3060-402C-9D26-427B33C87B22}" sibTransId="{F2CAA2FA-F7FA-463A-B219-6406A17E6F31}"/>
    <dgm:cxn modelId="{A0E5418A-7253-4FDC-BDCF-11C3E3C84D13}" type="presOf" srcId="{42675EF5-902F-47A2-AE8A-FA2652D17B9C}" destId="{8E41C530-67D9-4655-B6D4-F6683E43871D}" srcOrd="0" destOrd="0" presId="urn:microsoft.com/office/officeart/2005/8/layout/gear1"/>
    <dgm:cxn modelId="{DA7219FB-70B2-4D6F-AC6B-A974714E03FB}" type="presOf" srcId="{79CA43C3-E1B4-4D52-B851-2A43E4F42796}" destId="{A12A27EA-CCE1-4D85-9D9E-9F839079CD46}" srcOrd="0" destOrd="0" presId="urn:microsoft.com/office/officeart/2005/8/layout/gear1"/>
    <dgm:cxn modelId="{236F72B5-1C53-4D13-B568-81CD04274BB5}" type="presOf" srcId="{8518B305-69B9-4C27-9ED2-E24F0692F5F9}" destId="{CE6B3BC9-CE64-47E4-8017-EE721D25C23F}" srcOrd="2" destOrd="0" presId="urn:microsoft.com/office/officeart/2005/8/layout/gear1"/>
    <dgm:cxn modelId="{392CD203-881D-4FD0-9BE8-DA0F3AC54EC4}" type="presOf" srcId="{9FFA08B9-1735-4602-8A82-2ED31A179F76}" destId="{D3A30B40-3A24-4C1F-8EF6-2B70F66B3761}" srcOrd="1" destOrd="0" presId="urn:microsoft.com/office/officeart/2005/8/layout/gear1"/>
    <dgm:cxn modelId="{C0CC0D07-4A9D-4A12-8530-6D76259D2723}" type="presOf" srcId="{9FFA08B9-1735-4602-8A82-2ED31A179F76}" destId="{D410893C-4EFA-4EAA-B4C7-74F85262DDAC}" srcOrd="2" destOrd="0" presId="urn:microsoft.com/office/officeart/2005/8/layout/gear1"/>
    <dgm:cxn modelId="{228E9554-EE94-4D30-8732-28E06F599AEC}" type="presOf" srcId="{BD305CFB-EF0F-4557-B458-BFDE470A142D}" destId="{D66981FC-562A-4367-A3D3-DDED56F79977}" srcOrd="0" destOrd="0" presId="urn:microsoft.com/office/officeart/2005/8/layout/gear1"/>
    <dgm:cxn modelId="{C83CCB56-4C7C-4937-8C45-1AC4173C98C0}" type="presOf" srcId="{BD305CFB-EF0F-4557-B458-BFDE470A142D}" destId="{67A70202-E4CA-4CEA-9BDB-8F6586EB1245}" srcOrd="1" destOrd="0" presId="urn:microsoft.com/office/officeart/2005/8/layout/gear1"/>
    <dgm:cxn modelId="{31190D90-59DF-4670-BB5C-3F2B55BFEB3F}" type="presOf" srcId="{9FFA08B9-1735-4602-8A82-2ED31A179F76}" destId="{3A82B965-4F93-4785-92C9-7683FAF5690C}" srcOrd="0" destOrd="0" presId="urn:microsoft.com/office/officeart/2005/8/layout/gear1"/>
    <dgm:cxn modelId="{EF333FB2-F21F-4464-A6BB-B1968D3B9064}" type="presParOf" srcId="{50975B3E-1C16-4851-9381-536071FC9C5B}" destId="{D66981FC-562A-4367-A3D3-DDED56F79977}" srcOrd="0" destOrd="0" presId="urn:microsoft.com/office/officeart/2005/8/layout/gear1"/>
    <dgm:cxn modelId="{AA6F121C-A028-4579-8B41-E2DD072B9A7A}" type="presParOf" srcId="{50975B3E-1C16-4851-9381-536071FC9C5B}" destId="{67A70202-E4CA-4CEA-9BDB-8F6586EB1245}" srcOrd="1" destOrd="0" presId="urn:microsoft.com/office/officeart/2005/8/layout/gear1"/>
    <dgm:cxn modelId="{97E8D18A-FA93-4FC2-9E7D-4C71EED91FAB}" type="presParOf" srcId="{50975B3E-1C16-4851-9381-536071FC9C5B}" destId="{3037803C-6A1C-4F74-B685-F0CF7A5004E8}" srcOrd="2" destOrd="0" presId="urn:microsoft.com/office/officeart/2005/8/layout/gear1"/>
    <dgm:cxn modelId="{C7088DBE-724C-4A70-89E8-B1E90A424DEF}" type="presParOf" srcId="{50975B3E-1C16-4851-9381-536071FC9C5B}" destId="{D5419D73-BAF7-44B0-98BB-7BB77643FF49}" srcOrd="3" destOrd="0" presId="urn:microsoft.com/office/officeart/2005/8/layout/gear1"/>
    <dgm:cxn modelId="{A6D6FD6B-9D8C-4027-B812-A8C22CAC528A}" type="presParOf" srcId="{50975B3E-1C16-4851-9381-536071FC9C5B}" destId="{69DFCD06-928B-4057-96BC-BE9C00A3764A}" srcOrd="4" destOrd="0" presId="urn:microsoft.com/office/officeart/2005/8/layout/gear1"/>
    <dgm:cxn modelId="{2AF87BDB-FEA3-4E5F-B5E5-55B729221D3D}" type="presParOf" srcId="{50975B3E-1C16-4851-9381-536071FC9C5B}" destId="{CE6B3BC9-CE64-47E4-8017-EE721D25C23F}" srcOrd="5" destOrd="0" presId="urn:microsoft.com/office/officeart/2005/8/layout/gear1"/>
    <dgm:cxn modelId="{13BFF602-F768-43F7-B73C-310CB315D32D}" type="presParOf" srcId="{50975B3E-1C16-4851-9381-536071FC9C5B}" destId="{3A82B965-4F93-4785-92C9-7683FAF5690C}" srcOrd="6" destOrd="0" presId="urn:microsoft.com/office/officeart/2005/8/layout/gear1"/>
    <dgm:cxn modelId="{4ECB66B8-170E-4EAA-9635-899B699AEBC5}" type="presParOf" srcId="{50975B3E-1C16-4851-9381-536071FC9C5B}" destId="{D3A30B40-3A24-4C1F-8EF6-2B70F66B3761}" srcOrd="7" destOrd="0" presId="urn:microsoft.com/office/officeart/2005/8/layout/gear1"/>
    <dgm:cxn modelId="{12195FD8-F51D-43EB-8AD7-BD444282437A}" type="presParOf" srcId="{50975B3E-1C16-4851-9381-536071FC9C5B}" destId="{D410893C-4EFA-4EAA-B4C7-74F85262DDAC}" srcOrd="8" destOrd="0" presId="urn:microsoft.com/office/officeart/2005/8/layout/gear1"/>
    <dgm:cxn modelId="{FF2209EA-0367-48C3-A126-77548902009B}" type="presParOf" srcId="{50975B3E-1C16-4851-9381-536071FC9C5B}" destId="{4DC1BD5A-23FA-49DF-983E-D80AD7D6A282}" srcOrd="9" destOrd="0" presId="urn:microsoft.com/office/officeart/2005/8/layout/gear1"/>
    <dgm:cxn modelId="{CEBBDEC9-B20D-44C7-BB50-F9D525F32235}" type="presParOf" srcId="{50975B3E-1C16-4851-9381-536071FC9C5B}" destId="{A12A27EA-CCE1-4D85-9D9E-9F839079CD46}" srcOrd="10" destOrd="0" presId="urn:microsoft.com/office/officeart/2005/8/layout/gear1"/>
    <dgm:cxn modelId="{A19FED90-3D33-4407-9008-9DC2E3C85615}" type="presParOf" srcId="{50975B3E-1C16-4851-9381-536071FC9C5B}" destId="{8E41C530-67D9-4655-B6D4-F6683E43871D}" srcOrd="11" destOrd="0" presId="urn:microsoft.com/office/officeart/2005/8/layout/gear1"/>
    <dgm:cxn modelId="{B1857B70-4BA1-45C6-890E-8E2C6DAB327D}" type="presParOf" srcId="{50975B3E-1C16-4851-9381-536071FC9C5B}" destId="{A4CCA975-D980-4D9B-9C3B-22160388C2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06FA9-3B76-49EC-BFFF-12DBAF8608F5}">
      <dsp:nvSpPr>
        <dsp:cNvPr id="0" name=""/>
        <dsp:cNvSpPr/>
      </dsp:nvSpPr>
      <dsp:spPr>
        <a:xfrm>
          <a:off x="0" y="420600"/>
          <a:ext cx="8305800" cy="1158299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baseline="0" dirty="0" smtClean="0"/>
            <a:t>Cost of Random Ricocheting</a:t>
          </a:r>
          <a:endParaRPr lang="en-US" sz="4500" kern="1200" dirty="0"/>
        </a:p>
      </dsp:txBody>
      <dsp:txXfrm>
        <a:off x="56543" y="477143"/>
        <a:ext cx="8192714" cy="1045213"/>
      </dsp:txXfrm>
    </dsp:sp>
    <dsp:sp modelId="{74BFCFAA-171C-4011-8355-0690AF236DE0}">
      <dsp:nvSpPr>
        <dsp:cNvPr id="0" name=""/>
        <dsp:cNvSpPr/>
      </dsp:nvSpPr>
      <dsp:spPr>
        <a:xfrm>
          <a:off x="0" y="1578900"/>
          <a:ext cx="83058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57150" rIns="320040" bIns="57150" numCol="1" spcCol="1270" anchor="t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b="1" kern="1200" baseline="0" dirty="0" smtClean="0"/>
            <a:t>$35,000 - $150,000</a:t>
          </a:r>
          <a:endParaRPr lang="en-US" sz="3500" kern="1200" dirty="0"/>
        </a:p>
      </dsp:txBody>
      <dsp:txXfrm>
        <a:off x="0" y="1578900"/>
        <a:ext cx="8305800" cy="745200"/>
      </dsp:txXfrm>
    </dsp:sp>
    <dsp:sp modelId="{B4D8BAAF-DA8B-4AF4-9544-2F70CA5A6555}">
      <dsp:nvSpPr>
        <dsp:cNvPr id="0" name=""/>
        <dsp:cNvSpPr/>
      </dsp:nvSpPr>
      <dsp:spPr>
        <a:xfrm>
          <a:off x="0" y="2324100"/>
          <a:ext cx="8305800" cy="1158299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baseline="0" dirty="0" smtClean="0"/>
            <a:t>Cost of Housing and Services</a:t>
          </a:r>
          <a:endParaRPr lang="en-US" sz="4500" kern="1200" dirty="0"/>
        </a:p>
      </dsp:txBody>
      <dsp:txXfrm>
        <a:off x="56543" y="2380643"/>
        <a:ext cx="8192714" cy="1045213"/>
      </dsp:txXfrm>
    </dsp:sp>
    <dsp:sp modelId="{95B9C02B-6011-4D90-8D11-1E3A3B391E58}">
      <dsp:nvSpPr>
        <dsp:cNvPr id="0" name=""/>
        <dsp:cNvSpPr/>
      </dsp:nvSpPr>
      <dsp:spPr>
        <a:xfrm>
          <a:off x="0" y="3482400"/>
          <a:ext cx="83058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57150" rIns="320040" bIns="57150" numCol="1" spcCol="1270" anchor="t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b="1" kern="1200" baseline="0" dirty="0" smtClean="0"/>
            <a:t>$13,000 - $25,000</a:t>
          </a:r>
          <a:endParaRPr lang="en-US" sz="3500" kern="1200" dirty="0"/>
        </a:p>
      </dsp:txBody>
      <dsp:txXfrm>
        <a:off x="0" y="3482400"/>
        <a:ext cx="8305800" cy="745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D5392-D973-472E-A6A8-0AC5A8C3C84F}">
      <dsp:nvSpPr>
        <dsp:cNvPr id="0" name=""/>
        <dsp:cNvSpPr/>
      </dsp:nvSpPr>
      <dsp:spPr>
        <a:xfrm>
          <a:off x="2093747" y="264947"/>
          <a:ext cx="2012670" cy="2012670"/>
        </a:xfrm>
        <a:prstGeom prst="pieWedge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Coalesce political and civic will</a:t>
          </a:r>
          <a:endParaRPr lang="en-US" sz="1800" kern="1200" dirty="0"/>
        </a:p>
      </dsp:txBody>
      <dsp:txXfrm>
        <a:off x="2683244" y="854444"/>
        <a:ext cx="1423173" cy="1423173"/>
      </dsp:txXfrm>
    </dsp:sp>
    <dsp:sp modelId="{3EC29147-1FDB-4D0E-87DD-685F3979783F}">
      <dsp:nvSpPr>
        <dsp:cNvPr id="0" name=""/>
        <dsp:cNvSpPr/>
      </dsp:nvSpPr>
      <dsp:spPr>
        <a:xfrm rot="5400000">
          <a:off x="4199382" y="264947"/>
          <a:ext cx="2012670" cy="2012670"/>
        </a:xfrm>
        <a:prstGeom prst="pieWedge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Follow federal priorities and resources</a:t>
          </a:r>
          <a:endParaRPr lang="en-US" sz="1600" kern="1200" dirty="0"/>
        </a:p>
      </dsp:txBody>
      <dsp:txXfrm rot="-5400000">
        <a:off x="4199382" y="854444"/>
        <a:ext cx="1423173" cy="1423173"/>
      </dsp:txXfrm>
    </dsp:sp>
    <dsp:sp modelId="{F8659DD8-B0BB-4F35-8917-226524288285}">
      <dsp:nvSpPr>
        <dsp:cNvPr id="0" name=""/>
        <dsp:cNvSpPr/>
      </dsp:nvSpPr>
      <dsp:spPr>
        <a:xfrm rot="10800000">
          <a:off x="4199382" y="2370582"/>
          <a:ext cx="2012670" cy="2012670"/>
        </a:xfrm>
        <a:prstGeom prst="pieWedge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smtClean="0"/>
            <a:t>Target a specific population</a:t>
          </a:r>
          <a:endParaRPr lang="en-US" sz="1800" kern="1200"/>
        </a:p>
      </dsp:txBody>
      <dsp:txXfrm rot="10800000">
        <a:off x="4199382" y="2370582"/>
        <a:ext cx="1423173" cy="1423173"/>
      </dsp:txXfrm>
    </dsp:sp>
    <dsp:sp modelId="{9E06D4FD-8265-4C75-B3AC-594E29054277}">
      <dsp:nvSpPr>
        <dsp:cNvPr id="0" name=""/>
        <dsp:cNvSpPr/>
      </dsp:nvSpPr>
      <dsp:spPr>
        <a:xfrm rot="16200000">
          <a:off x="2093747" y="2370582"/>
          <a:ext cx="2012670" cy="2012670"/>
        </a:xfrm>
        <a:prstGeom prst="pieWedge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smtClean="0"/>
            <a:t>Learn from past</a:t>
          </a:r>
          <a:endParaRPr lang="en-US" sz="1800" kern="1200"/>
        </a:p>
      </dsp:txBody>
      <dsp:txXfrm rot="5400000">
        <a:off x="2683244" y="2370582"/>
        <a:ext cx="1423173" cy="1423173"/>
      </dsp:txXfrm>
    </dsp:sp>
    <dsp:sp modelId="{EFE1B7BC-FE43-4EFA-BFD0-2F6828501E14}">
      <dsp:nvSpPr>
        <dsp:cNvPr id="0" name=""/>
        <dsp:cNvSpPr/>
      </dsp:nvSpPr>
      <dsp:spPr>
        <a:xfrm>
          <a:off x="3805447" y="1905762"/>
          <a:ext cx="694905" cy="60426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8EF449-CDEC-4D1D-AC8C-38C02131B862}">
      <dsp:nvSpPr>
        <dsp:cNvPr id="0" name=""/>
        <dsp:cNvSpPr/>
      </dsp:nvSpPr>
      <dsp:spPr>
        <a:xfrm rot="10800000">
          <a:off x="3805447" y="2138172"/>
          <a:ext cx="694905" cy="60426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5FDCE-177A-42E2-8CE8-0EAC5E5D5C22}">
      <dsp:nvSpPr>
        <dsp:cNvPr id="0" name=""/>
        <dsp:cNvSpPr/>
      </dsp:nvSpPr>
      <dsp:spPr>
        <a:xfrm>
          <a:off x="611504" y="0"/>
          <a:ext cx="6930390" cy="4648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31830-8A3A-413C-93D1-797B180C6828}">
      <dsp:nvSpPr>
        <dsp:cNvPr id="0" name=""/>
        <dsp:cNvSpPr/>
      </dsp:nvSpPr>
      <dsp:spPr>
        <a:xfrm>
          <a:off x="276291" y="1394460"/>
          <a:ext cx="2446020" cy="1859280"/>
        </a:xfrm>
        <a:prstGeom prst="round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smtClean="0"/>
            <a:t>July 21, 2015</a:t>
          </a:r>
          <a:endParaRPr lang="en-US" sz="1900" kern="1200"/>
        </a:p>
      </dsp:txBody>
      <dsp:txXfrm>
        <a:off x="367054" y="1485223"/>
        <a:ext cx="2264494" cy="1677754"/>
      </dsp:txXfrm>
    </dsp:sp>
    <dsp:sp modelId="{507D1648-655C-4FB2-ABB8-979132214238}">
      <dsp:nvSpPr>
        <dsp:cNvPr id="0" name=""/>
        <dsp:cNvSpPr/>
      </dsp:nvSpPr>
      <dsp:spPr>
        <a:xfrm>
          <a:off x="2853689" y="1394460"/>
          <a:ext cx="2446020" cy="1859280"/>
        </a:xfrm>
        <a:prstGeom prst="round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San Bernardino County Board of Supervisors and County CEO </a:t>
          </a:r>
          <a:endParaRPr lang="en-US" sz="1900" kern="1200" dirty="0"/>
        </a:p>
      </dsp:txBody>
      <dsp:txXfrm>
        <a:off x="2944452" y="1485223"/>
        <a:ext cx="2264494" cy="1677754"/>
      </dsp:txXfrm>
    </dsp:sp>
    <dsp:sp modelId="{869B8172-52AC-4E73-84E7-C1EE97CBBC37}">
      <dsp:nvSpPr>
        <dsp:cNvPr id="0" name=""/>
        <dsp:cNvSpPr/>
      </dsp:nvSpPr>
      <dsp:spPr>
        <a:xfrm>
          <a:off x="5431088" y="1394460"/>
          <a:ext cx="2446020" cy="1859280"/>
        </a:xfrm>
        <a:prstGeom prst="round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Board of Supervisors voted unanimously to support the 401 =&gt; 0 strategy</a:t>
          </a:r>
          <a:endParaRPr lang="en-US" sz="1900" kern="1200" dirty="0"/>
        </a:p>
      </dsp:txBody>
      <dsp:txXfrm>
        <a:off x="5521851" y="1485223"/>
        <a:ext cx="2264494" cy="1677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8C5B9-F23C-4DDF-918D-170D13509705}">
      <dsp:nvSpPr>
        <dsp:cNvPr id="0" name=""/>
        <dsp:cNvSpPr/>
      </dsp:nvSpPr>
      <dsp:spPr>
        <a:xfrm>
          <a:off x="0" y="0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A8256B-DA1E-4AFD-805C-672B2A8ECF42}">
      <dsp:nvSpPr>
        <dsp:cNvPr id="0" name=""/>
        <dsp:cNvSpPr/>
      </dsp:nvSpPr>
      <dsp:spPr>
        <a:xfrm>
          <a:off x="2247900" y="0"/>
          <a:ext cx="5981699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baseline="0" dirty="0" smtClean="0"/>
            <a:t>INTENT  </a:t>
          </a:r>
          <a:endParaRPr lang="en-US" sz="4400" kern="1200" dirty="0"/>
        </a:p>
      </dsp:txBody>
      <dsp:txXfrm>
        <a:off x="2247900" y="0"/>
        <a:ext cx="2990849" cy="2135505"/>
      </dsp:txXfrm>
    </dsp:sp>
    <dsp:sp modelId="{910C9F16-E0C7-4D84-89E1-F526E322AFA0}">
      <dsp:nvSpPr>
        <dsp:cNvPr id="0" name=""/>
        <dsp:cNvSpPr/>
      </dsp:nvSpPr>
      <dsp:spPr>
        <a:xfrm>
          <a:off x="1180147" y="2135505"/>
          <a:ext cx="2135505" cy="2135505"/>
        </a:xfrm>
        <a:prstGeom prst="pie">
          <a:avLst>
            <a:gd name="adj1" fmla="val 5400000"/>
            <a:gd name="adj2" fmla="val 16200000"/>
          </a:avLst>
        </a:prstGeom>
        <a:solidFill>
          <a:srgbClr val="F4C41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B5956-1C70-4D5D-BE9B-20B822AF2492}">
      <dsp:nvSpPr>
        <dsp:cNvPr id="0" name=""/>
        <dsp:cNvSpPr/>
      </dsp:nvSpPr>
      <dsp:spPr>
        <a:xfrm>
          <a:off x="2247900" y="2135505"/>
          <a:ext cx="5981699" cy="2135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baseline="0" smtClean="0"/>
            <a:t>MEANS</a:t>
          </a:r>
          <a:endParaRPr lang="en-US" sz="4400" kern="1200"/>
        </a:p>
      </dsp:txBody>
      <dsp:txXfrm>
        <a:off x="2247900" y="2135505"/>
        <a:ext cx="2990849" cy="2135505"/>
      </dsp:txXfrm>
    </dsp:sp>
    <dsp:sp modelId="{FB96F21D-AE3F-4206-89F9-EE02476CD8D5}">
      <dsp:nvSpPr>
        <dsp:cNvPr id="0" name=""/>
        <dsp:cNvSpPr/>
      </dsp:nvSpPr>
      <dsp:spPr>
        <a:xfrm>
          <a:off x="5238749" y="0"/>
          <a:ext cx="2990849" cy="213550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baseline="0" dirty="0" smtClean="0"/>
            <a:t>Reduce and ultimately end veteran homelessness in SBC</a:t>
          </a:r>
          <a:endParaRPr lang="en-US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baseline="0" dirty="0" smtClean="0"/>
            <a:t>Create </a:t>
          </a:r>
          <a:r>
            <a:rPr lang="en-US" sz="1900" b="0" kern="1200" baseline="0" dirty="0" smtClean="0"/>
            <a:t>a template of success to address other homeless populations</a:t>
          </a:r>
          <a:endParaRPr lang="en-US" sz="1900" b="0" kern="1200" dirty="0"/>
        </a:p>
      </dsp:txBody>
      <dsp:txXfrm>
        <a:off x="5238749" y="0"/>
        <a:ext cx="2990849" cy="2135505"/>
      </dsp:txXfrm>
    </dsp:sp>
    <dsp:sp modelId="{6E09B0CC-1A62-4BAD-BFF8-E84DD89DD371}">
      <dsp:nvSpPr>
        <dsp:cNvPr id="0" name=""/>
        <dsp:cNvSpPr/>
      </dsp:nvSpPr>
      <dsp:spPr>
        <a:xfrm>
          <a:off x="5238749" y="2135505"/>
          <a:ext cx="2990849" cy="213550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baseline="0" dirty="0" smtClean="0"/>
            <a:t>Reinforce ongoing work in the field with the needed political and civic will and resources to accomplish the intent</a:t>
          </a:r>
          <a:endParaRPr lang="en-US" sz="1900" b="0" kern="1200" dirty="0"/>
        </a:p>
      </dsp:txBody>
      <dsp:txXfrm>
        <a:off x="5238749" y="2135505"/>
        <a:ext cx="2990849" cy="2135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105EA-6D5D-452A-9E60-FAE1C7795BDE}">
      <dsp:nvSpPr>
        <dsp:cNvPr id="0" name=""/>
        <dsp:cNvSpPr/>
      </dsp:nvSpPr>
      <dsp:spPr>
        <a:xfrm>
          <a:off x="0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17B6A-0303-4083-8518-340BA2A6A432}">
      <dsp:nvSpPr>
        <dsp:cNvPr id="0" name=""/>
        <dsp:cNvSpPr/>
      </dsp:nvSpPr>
      <dsp:spPr>
        <a:xfrm>
          <a:off x="2286000" y="0"/>
          <a:ext cx="57150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Quantify the </a:t>
          </a:r>
          <a:r>
            <a:rPr lang="en-US" sz="1800" b="1" kern="1200" baseline="0" dirty="0" smtClean="0"/>
            <a:t>magnitude</a:t>
          </a:r>
          <a:r>
            <a:rPr lang="en-US" sz="1800" kern="1200" baseline="0" dirty="0" smtClean="0"/>
            <a:t> of the problem</a:t>
          </a:r>
          <a:endParaRPr lang="en-US" sz="1100" kern="1200" dirty="0"/>
        </a:p>
      </dsp:txBody>
      <dsp:txXfrm>
        <a:off x="2286000" y="0"/>
        <a:ext cx="5715000" cy="571501"/>
      </dsp:txXfrm>
    </dsp:sp>
    <dsp:sp modelId="{6DC5E50C-5CBC-4936-8557-95770DC39FEB}">
      <dsp:nvSpPr>
        <dsp:cNvPr id="0" name=""/>
        <dsp:cNvSpPr/>
      </dsp:nvSpPr>
      <dsp:spPr>
        <a:xfrm>
          <a:off x="400050" y="571501"/>
          <a:ext cx="3771898" cy="37718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D04DDD-BD1D-4988-B168-17F14294818D}">
      <dsp:nvSpPr>
        <dsp:cNvPr id="0" name=""/>
        <dsp:cNvSpPr/>
      </dsp:nvSpPr>
      <dsp:spPr>
        <a:xfrm>
          <a:off x="2286000" y="571501"/>
          <a:ext cx="5715000" cy="3771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Create </a:t>
          </a:r>
          <a:r>
            <a:rPr lang="en-US" sz="1800" b="1" kern="1200" baseline="0" dirty="0" smtClean="0"/>
            <a:t>benchmarks</a:t>
          </a:r>
          <a:r>
            <a:rPr lang="en-US" sz="1800" kern="1200" baseline="0" dirty="0" smtClean="0"/>
            <a:t> to incrementally solve the problem</a:t>
          </a:r>
          <a:endParaRPr lang="en-US" sz="1100" kern="1200" dirty="0"/>
        </a:p>
      </dsp:txBody>
      <dsp:txXfrm>
        <a:off x="2286000" y="571501"/>
        <a:ext cx="5715000" cy="571501"/>
      </dsp:txXfrm>
    </dsp:sp>
    <dsp:sp modelId="{412CF6A0-553D-4205-A410-B07DE0CFD625}">
      <dsp:nvSpPr>
        <dsp:cNvPr id="0" name=""/>
        <dsp:cNvSpPr/>
      </dsp:nvSpPr>
      <dsp:spPr>
        <a:xfrm>
          <a:off x="800101" y="1143002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FF4254-06AE-42E8-8110-693810449028}">
      <dsp:nvSpPr>
        <dsp:cNvPr id="0" name=""/>
        <dsp:cNvSpPr/>
      </dsp:nvSpPr>
      <dsp:spPr>
        <a:xfrm>
          <a:off x="2286000" y="1143002"/>
          <a:ext cx="5715000" cy="2971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baseline="0" dirty="0" smtClean="0"/>
            <a:t>Reinforce the work in the field by </a:t>
          </a:r>
          <a:r>
            <a:rPr lang="en-US" sz="1600" kern="1200" baseline="0" dirty="0" smtClean="0"/>
            <a:t>sustaining </a:t>
          </a:r>
          <a:endParaRPr lang="en-US" sz="1600" kern="1200" baseline="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baseline="0" dirty="0" smtClean="0"/>
            <a:t>political and civic will</a:t>
          </a:r>
          <a:endParaRPr lang="en-US" sz="1050" kern="1200" dirty="0"/>
        </a:p>
      </dsp:txBody>
      <dsp:txXfrm>
        <a:off x="2286000" y="1143002"/>
        <a:ext cx="5715000" cy="571497"/>
      </dsp:txXfrm>
    </dsp:sp>
    <dsp:sp modelId="{50509984-30C7-4C12-99DB-975F7A65475B}">
      <dsp:nvSpPr>
        <dsp:cNvPr id="0" name=""/>
        <dsp:cNvSpPr/>
      </dsp:nvSpPr>
      <dsp:spPr>
        <a:xfrm>
          <a:off x="1200150" y="1714500"/>
          <a:ext cx="2171700" cy="21717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CD1E6-2AC1-477A-904D-A5EA1B3ABCAD}">
      <dsp:nvSpPr>
        <dsp:cNvPr id="0" name=""/>
        <dsp:cNvSpPr/>
      </dsp:nvSpPr>
      <dsp:spPr>
        <a:xfrm>
          <a:off x="2286000" y="1714500"/>
          <a:ext cx="571500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Identify housing impediments and </a:t>
          </a:r>
          <a:r>
            <a:rPr lang="en-US" sz="1800" b="1" kern="1200" baseline="0" dirty="0" smtClean="0"/>
            <a:t>resolve those obstacles</a:t>
          </a:r>
          <a:endParaRPr lang="en-US" sz="1800" kern="1200" dirty="0"/>
        </a:p>
      </dsp:txBody>
      <dsp:txXfrm>
        <a:off x="2286000" y="1714500"/>
        <a:ext cx="5715000" cy="571501"/>
      </dsp:txXfrm>
    </dsp:sp>
    <dsp:sp modelId="{796C60B7-2FD5-477E-B8D5-EF2606D60925}">
      <dsp:nvSpPr>
        <dsp:cNvPr id="0" name=""/>
        <dsp:cNvSpPr/>
      </dsp:nvSpPr>
      <dsp:spPr>
        <a:xfrm>
          <a:off x="1600200" y="2286001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CC0705-7C73-4AF2-8CB0-4953C5F0088E}">
      <dsp:nvSpPr>
        <dsp:cNvPr id="0" name=""/>
        <dsp:cNvSpPr/>
      </dsp:nvSpPr>
      <dsp:spPr>
        <a:xfrm>
          <a:off x="2286000" y="2286001"/>
          <a:ext cx="5715000" cy="137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Performance and results/outcomes </a:t>
          </a:r>
          <a:r>
            <a:rPr lang="en-US" sz="1800" kern="1200" baseline="0" dirty="0" smtClean="0"/>
            <a:t>are prioritized in implementation</a:t>
          </a:r>
          <a:endParaRPr lang="en-US" sz="1800" kern="1200" dirty="0"/>
        </a:p>
      </dsp:txBody>
      <dsp:txXfrm>
        <a:off x="2286000" y="2286001"/>
        <a:ext cx="5715000" cy="571501"/>
      </dsp:txXfrm>
    </dsp:sp>
    <dsp:sp modelId="{C2FEAA2C-FBC1-41DC-9B5F-E760C3C3745D}">
      <dsp:nvSpPr>
        <dsp:cNvPr id="0" name=""/>
        <dsp:cNvSpPr/>
      </dsp:nvSpPr>
      <dsp:spPr>
        <a:xfrm>
          <a:off x="2000251" y="2857502"/>
          <a:ext cx="571497" cy="5714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0647F-FF5B-4D74-A3B1-452A5B8D47CB}">
      <dsp:nvSpPr>
        <dsp:cNvPr id="0" name=""/>
        <dsp:cNvSpPr/>
      </dsp:nvSpPr>
      <dsp:spPr>
        <a:xfrm>
          <a:off x="2286000" y="2857502"/>
          <a:ext cx="5715000" cy="5714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Create</a:t>
          </a:r>
          <a:r>
            <a:rPr lang="en-US" sz="1800" b="1" kern="1200" baseline="0" dirty="0" smtClean="0"/>
            <a:t> strategic approaches template </a:t>
          </a:r>
          <a:r>
            <a:rPr lang="en-US" sz="1800" kern="1200" baseline="0" dirty="0" smtClean="0"/>
            <a:t>to serve all homeless populations</a:t>
          </a:r>
          <a:endParaRPr lang="en-US" sz="1800" kern="1200" dirty="0"/>
        </a:p>
      </dsp:txBody>
      <dsp:txXfrm>
        <a:off x="2286000" y="2857502"/>
        <a:ext cx="5715000" cy="571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68346-E284-4613-9E8A-7596D5BFD205}">
      <dsp:nvSpPr>
        <dsp:cNvPr id="0" name=""/>
        <dsp:cNvSpPr/>
      </dsp:nvSpPr>
      <dsp:spPr>
        <a:xfrm>
          <a:off x="434756" y="260"/>
          <a:ext cx="2323839" cy="1394303"/>
        </a:xfrm>
        <a:prstGeom prst="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“Housing Navigator”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/>
            <a:t>Landlord recruitment and housing search and placement</a:t>
          </a:r>
          <a:endParaRPr lang="en-US" sz="1200" kern="1200" dirty="0"/>
        </a:p>
      </dsp:txBody>
      <dsp:txXfrm>
        <a:off x="434756" y="260"/>
        <a:ext cx="2323839" cy="1394303"/>
      </dsp:txXfrm>
    </dsp:sp>
    <dsp:sp modelId="{39A905DD-1DB9-429B-8C52-CB99E9551D1B}">
      <dsp:nvSpPr>
        <dsp:cNvPr id="0" name=""/>
        <dsp:cNvSpPr/>
      </dsp:nvSpPr>
      <dsp:spPr>
        <a:xfrm>
          <a:off x="2990980" y="260"/>
          <a:ext cx="2323839" cy="1394303"/>
        </a:xfrm>
        <a:prstGeom prst="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Bridge Housing Resources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/>
            <a:t>Short-term Stabilization </a:t>
          </a:r>
          <a:endParaRPr lang="en-US" sz="1200" kern="1200" dirty="0"/>
        </a:p>
      </dsp:txBody>
      <dsp:txXfrm>
        <a:off x="2990980" y="260"/>
        <a:ext cx="2323839" cy="1394303"/>
      </dsp:txXfrm>
    </dsp:sp>
    <dsp:sp modelId="{687C0DB9-D5CA-487E-9036-B7F390D73770}">
      <dsp:nvSpPr>
        <dsp:cNvPr id="0" name=""/>
        <dsp:cNvSpPr/>
      </dsp:nvSpPr>
      <dsp:spPr>
        <a:xfrm>
          <a:off x="5547203" y="260"/>
          <a:ext cx="2323839" cy="1394303"/>
        </a:xfrm>
        <a:prstGeom prst="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Housing Targeted </a:t>
          </a:r>
          <a:r>
            <a:rPr lang="en-US" sz="1600" kern="1200" baseline="0" dirty="0" smtClean="0"/>
            <a:t>to Population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/>
            <a:t>Public and private</a:t>
          </a:r>
          <a:endParaRPr lang="en-US" sz="1200" kern="1200" dirty="0"/>
        </a:p>
      </dsp:txBody>
      <dsp:txXfrm>
        <a:off x="5547203" y="260"/>
        <a:ext cx="2323839" cy="1394303"/>
      </dsp:txXfrm>
    </dsp:sp>
    <dsp:sp modelId="{4D0A8EFD-F0E4-413C-975F-67C918307889}">
      <dsp:nvSpPr>
        <dsp:cNvPr id="0" name=""/>
        <dsp:cNvSpPr/>
      </dsp:nvSpPr>
      <dsp:spPr>
        <a:xfrm>
          <a:off x="434756" y="1626948"/>
          <a:ext cx="2323839" cy="1394303"/>
        </a:xfrm>
        <a:prstGeom prst="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Landlord Participation Incentives 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/>
            <a:t>Larger Security Deposits to address property damage fears  </a:t>
          </a:r>
          <a:endParaRPr lang="en-US" sz="1200" kern="1200" dirty="0"/>
        </a:p>
      </dsp:txBody>
      <dsp:txXfrm>
        <a:off x="434756" y="1626948"/>
        <a:ext cx="2323839" cy="1394303"/>
      </dsp:txXfrm>
    </dsp:sp>
    <dsp:sp modelId="{485C5C2F-EFD8-4161-A492-8B2E1E6268C4}">
      <dsp:nvSpPr>
        <dsp:cNvPr id="0" name=""/>
        <dsp:cNvSpPr/>
      </dsp:nvSpPr>
      <dsp:spPr>
        <a:xfrm>
          <a:off x="2990980" y="1626948"/>
          <a:ext cx="2323839" cy="1394303"/>
        </a:xfrm>
        <a:prstGeom prst="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Transportation Pass Program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smtClean="0"/>
            <a:t>Universal </a:t>
          </a:r>
          <a:r>
            <a:rPr lang="en-US" sz="1200" kern="1200" baseline="0" dirty="0" smtClean="0"/>
            <a:t>Fare Pass and transportation supports</a:t>
          </a:r>
          <a:endParaRPr lang="en-US" sz="1200" kern="1200" dirty="0"/>
        </a:p>
      </dsp:txBody>
      <dsp:txXfrm>
        <a:off x="2990980" y="1626948"/>
        <a:ext cx="2323839" cy="1394303"/>
      </dsp:txXfrm>
    </dsp:sp>
    <dsp:sp modelId="{ED5763DC-7BE4-4E68-BA4C-1F6353FFAAD8}">
      <dsp:nvSpPr>
        <dsp:cNvPr id="0" name=""/>
        <dsp:cNvSpPr/>
      </dsp:nvSpPr>
      <dsp:spPr>
        <a:xfrm>
          <a:off x="5547203" y="1626948"/>
          <a:ext cx="2323839" cy="1394303"/>
        </a:xfrm>
        <a:prstGeom prst="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Pet Resources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smtClean="0"/>
            <a:t>pet </a:t>
          </a:r>
          <a:r>
            <a:rPr lang="en-US" sz="1200" kern="1200" baseline="0" dirty="0" smtClean="0"/>
            <a:t>boarding, shots, spaying/neutering</a:t>
          </a:r>
          <a:endParaRPr lang="en-US" sz="1200" kern="1200" dirty="0"/>
        </a:p>
      </dsp:txBody>
      <dsp:txXfrm>
        <a:off x="5547203" y="1626948"/>
        <a:ext cx="2323839" cy="1394303"/>
      </dsp:txXfrm>
    </dsp:sp>
    <dsp:sp modelId="{534081CE-F647-4857-9802-D0ECA0CF3EBB}">
      <dsp:nvSpPr>
        <dsp:cNvPr id="0" name=""/>
        <dsp:cNvSpPr/>
      </dsp:nvSpPr>
      <dsp:spPr>
        <a:xfrm>
          <a:off x="2990980" y="3253635"/>
          <a:ext cx="2323839" cy="1394303"/>
        </a:xfrm>
        <a:prstGeom prst="rect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Expanded</a:t>
          </a:r>
          <a:r>
            <a:rPr lang="en-US" sz="1600" kern="1200" baseline="0" dirty="0" smtClean="0"/>
            <a:t> </a:t>
          </a:r>
          <a:r>
            <a:rPr lang="en-US" sz="1600" b="1" kern="1200" baseline="0" dirty="0" smtClean="0"/>
            <a:t>Employment Resources </a:t>
          </a:r>
          <a:endParaRPr lang="en-US" sz="1600" kern="1200" dirty="0"/>
        </a:p>
      </dsp:txBody>
      <dsp:txXfrm>
        <a:off x="2990980" y="3253635"/>
        <a:ext cx="2323839" cy="13943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216DD-3856-40DF-B64D-001676875206}">
      <dsp:nvSpPr>
        <dsp:cNvPr id="0" name=""/>
        <dsp:cNvSpPr/>
      </dsp:nvSpPr>
      <dsp:spPr>
        <a:xfrm>
          <a:off x="0" y="3991190"/>
          <a:ext cx="8305800" cy="654787"/>
        </a:xfrm>
        <a:prstGeom prst="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Services: basic necessities, food, clothing, case management support, health care services, veterans benefits, animal care, identification services, and transportation  </a:t>
          </a:r>
          <a:endParaRPr lang="en-US" sz="1600" kern="1200" dirty="0"/>
        </a:p>
      </dsp:txBody>
      <dsp:txXfrm>
        <a:off x="0" y="3991190"/>
        <a:ext cx="8305800" cy="654787"/>
      </dsp:txXfrm>
    </dsp:sp>
    <dsp:sp modelId="{0970556D-0CE5-4B94-8AAA-A89E2DD45BD1}">
      <dsp:nvSpPr>
        <dsp:cNvPr id="0" name=""/>
        <dsp:cNvSpPr/>
      </dsp:nvSpPr>
      <dsp:spPr>
        <a:xfrm rot="10800000">
          <a:off x="0" y="2993948"/>
          <a:ext cx="8305800" cy="1007063"/>
        </a:xfrm>
        <a:prstGeom prst="upArrowCallou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Over 70 volunteers assisted: federal, state and local government agencies, faith-based organizations, veterans serving non-profit organizations, businesses . . .</a:t>
          </a:r>
          <a:endParaRPr lang="en-US" sz="1800" kern="1200" dirty="0"/>
        </a:p>
      </dsp:txBody>
      <dsp:txXfrm rot="10800000">
        <a:off x="0" y="2993948"/>
        <a:ext cx="8305800" cy="654359"/>
      </dsp:txXfrm>
    </dsp:sp>
    <dsp:sp modelId="{2B5052A7-9142-4F11-9CE2-1D1A7A5474A2}">
      <dsp:nvSpPr>
        <dsp:cNvPr id="0" name=""/>
        <dsp:cNvSpPr/>
      </dsp:nvSpPr>
      <dsp:spPr>
        <a:xfrm rot="10800000">
          <a:off x="0" y="1996706"/>
          <a:ext cx="8305800" cy="1007063"/>
        </a:xfrm>
        <a:prstGeom prst="upArrowCallou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56 veterans encountered and transported to 4 Bases of Operations</a:t>
          </a:r>
          <a:endParaRPr lang="en-US" sz="1800" kern="1200" dirty="0"/>
        </a:p>
      </dsp:txBody>
      <dsp:txXfrm rot="10800000">
        <a:off x="0" y="1996706"/>
        <a:ext cx="8305800" cy="654359"/>
      </dsp:txXfrm>
    </dsp:sp>
    <dsp:sp modelId="{2C4C19E7-D359-4F4F-B7D1-1445AB4EC5E1}">
      <dsp:nvSpPr>
        <dsp:cNvPr id="0" name=""/>
        <dsp:cNvSpPr/>
      </dsp:nvSpPr>
      <dsp:spPr>
        <a:xfrm rot="10800000">
          <a:off x="0" y="999463"/>
          <a:ext cx="8305800" cy="1007063"/>
        </a:xfrm>
        <a:prstGeom prst="upArrowCallou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Intervene in the life of any veteran on the streets of San Bernardino County to resolve their homelessness</a:t>
          </a:r>
          <a:endParaRPr lang="en-US" sz="1800" kern="1200" dirty="0"/>
        </a:p>
      </dsp:txBody>
      <dsp:txXfrm rot="10800000">
        <a:off x="0" y="999463"/>
        <a:ext cx="8305800" cy="654359"/>
      </dsp:txXfrm>
    </dsp:sp>
    <dsp:sp modelId="{55F99D42-7B26-4897-9CB1-7DA88F49DEDB}">
      <dsp:nvSpPr>
        <dsp:cNvPr id="0" name=""/>
        <dsp:cNvSpPr/>
      </dsp:nvSpPr>
      <dsp:spPr>
        <a:xfrm rot="10800000">
          <a:off x="0" y="2221"/>
          <a:ext cx="8305800" cy="1007063"/>
        </a:xfrm>
        <a:prstGeom prst="upArrowCallou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/>
            <a:t>JANUARY 28, 2016 POINT IN TIME COUNT </a:t>
          </a:r>
          <a:endParaRPr lang="en-US" sz="2000" kern="1200" dirty="0"/>
        </a:p>
      </dsp:txBody>
      <dsp:txXfrm rot="10800000">
        <a:off x="0" y="2221"/>
        <a:ext cx="8305800" cy="654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B6718-117C-4120-A721-D79559319953}">
      <dsp:nvSpPr>
        <dsp:cNvPr id="0" name=""/>
        <dsp:cNvSpPr/>
      </dsp:nvSpPr>
      <dsp:spPr>
        <a:xfrm>
          <a:off x="622934" y="0"/>
          <a:ext cx="7059930" cy="4648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DF511-61BD-4341-9315-98CC308BFE42}">
      <dsp:nvSpPr>
        <dsp:cNvPr id="0" name=""/>
        <dsp:cNvSpPr/>
      </dsp:nvSpPr>
      <dsp:spPr>
        <a:xfrm>
          <a:off x="3650" y="1394460"/>
          <a:ext cx="1595865" cy="1859280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/>
            <a:t>Political Will and Execution</a:t>
          </a:r>
          <a:endParaRPr lang="en-US" sz="1600" kern="1200"/>
        </a:p>
      </dsp:txBody>
      <dsp:txXfrm>
        <a:off x="81554" y="1472364"/>
        <a:ext cx="1440057" cy="1703472"/>
      </dsp:txXfrm>
    </dsp:sp>
    <dsp:sp modelId="{AFAB3A39-BF17-4720-92D9-CAB9DCF61927}">
      <dsp:nvSpPr>
        <dsp:cNvPr id="0" name=""/>
        <dsp:cNvSpPr/>
      </dsp:nvSpPr>
      <dsp:spPr>
        <a:xfrm>
          <a:off x="1679308" y="1394460"/>
          <a:ext cx="1595865" cy="1859280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/>
            <a:t>Increased Housing Search Resources</a:t>
          </a:r>
          <a:endParaRPr lang="en-US" sz="1600" kern="1200"/>
        </a:p>
      </dsp:txBody>
      <dsp:txXfrm>
        <a:off x="1757212" y="1472364"/>
        <a:ext cx="1440057" cy="1703472"/>
      </dsp:txXfrm>
    </dsp:sp>
    <dsp:sp modelId="{B9C20621-8025-41B0-89E1-6A01F6722BC8}">
      <dsp:nvSpPr>
        <dsp:cNvPr id="0" name=""/>
        <dsp:cNvSpPr/>
      </dsp:nvSpPr>
      <dsp:spPr>
        <a:xfrm>
          <a:off x="3354967" y="1394460"/>
          <a:ext cx="1595865" cy="1859280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/>
            <a:t>Concerted Provider Effort</a:t>
          </a:r>
          <a:endParaRPr lang="en-US" sz="1600" kern="1200"/>
        </a:p>
      </dsp:txBody>
      <dsp:txXfrm>
        <a:off x="3432871" y="1472364"/>
        <a:ext cx="1440057" cy="1703472"/>
      </dsp:txXfrm>
    </dsp:sp>
    <dsp:sp modelId="{294CB74E-DA4D-475C-BA7F-DB0D4DAFEBB3}">
      <dsp:nvSpPr>
        <dsp:cNvPr id="0" name=""/>
        <dsp:cNvSpPr/>
      </dsp:nvSpPr>
      <dsp:spPr>
        <a:xfrm>
          <a:off x="5030625" y="1394460"/>
          <a:ext cx="1595865" cy="1859280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/>
            <a:t>Identification of Impediments and Resolution</a:t>
          </a:r>
          <a:endParaRPr lang="en-US" sz="1600" kern="1200"/>
        </a:p>
      </dsp:txBody>
      <dsp:txXfrm>
        <a:off x="5108529" y="1472364"/>
        <a:ext cx="1440057" cy="1703472"/>
      </dsp:txXfrm>
    </dsp:sp>
    <dsp:sp modelId="{596CAD30-662D-4273-B6D8-5022A17757BD}">
      <dsp:nvSpPr>
        <dsp:cNvPr id="0" name=""/>
        <dsp:cNvSpPr/>
      </dsp:nvSpPr>
      <dsp:spPr>
        <a:xfrm>
          <a:off x="6706284" y="1394460"/>
          <a:ext cx="1595865" cy="1859280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/>
            <a:t>Specific Population Focus</a:t>
          </a:r>
          <a:endParaRPr lang="en-US" sz="1600" kern="1200"/>
        </a:p>
      </dsp:txBody>
      <dsp:txXfrm>
        <a:off x="6784188" y="1472364"/>
        <a:ext cx="1440057" cy="17034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6E633-5820-451D-8FC9-3A3FB01A36CB}">
      <dsp:nvSpPr>
        <dsp:cNvPr id="0" name=""/>
        <dsp:cNvSpPr/>
      </dsp:nvSpPr>
      <dsp:spPr>
        <a:xfrm>
          <a:off x="3086286" y="1058"/>
          <a:ext cx="2133227" cy="1386598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Housing Search Scattered among Agencies</a:t>
          </a:r>
          <a:endParaRPr lang="en-US" sz="1900" kern="1200" dirty="0"/>
        </a:p>
      </dsp:txBody>
      <dsp:txXfrm>
        <a:off x="3153974" y="68746"/>
        <a:ext cx="1997851" cy="1251222"/>
      </dsp:txXfrm>
    </dsp:sp>
    <dsp:sp modelId="{695D06D2-A372-4C74-A9C0-5BE430FC77FE}">
      <dsp:nvSpPr>
        <dsp:cNvPr id="0" name=""/>
        <dsp:cNvSpPr/>
      </dsp:nvSpPr>
      <dsp:spPr>
        <a:xfrm>
          <a:off x="2304501" y="694357"/>
          <a:ext cx="3696796" cy="3696796"/>
        </a:xfrm>
        <a:custGeom>
          <a:avLst/>
          <a:gdLst/>
          <a:ahLst/>
          <a:cxnLst/>
          <a:rect l="0" t="0" r="0" b="0"/>
          <a:pathLst>
            <a:path>
              <a:moveTo>
                <a:pt x="3201011" y="588630"/>
              </a:moveTo>
              <a:arcTo wR="1848398" hR="1848398" stAng="19022128" swAng="23008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86C38-28B6-47D8-B4EC-E7ED20C829A1}">
      <dsp:nvSpPr>
        <dsp:cNvPr id="0" name=""/>
        <dsp:cNvSpPr/>
      </dsp:nvSpPr>
      <dsp:spPr>
        <a:xfrm>
          <a:off x="4687045" y="2773655"/>
          <a:ext cx="2133227" cy="1386598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Accessing Available Units</a:t>
          </a:r>
          <a:endParaRPr lang="en-US" sz="1900" kern="1200" dirty="0"/>
        </a:p>
      </dsp:txBody>
      <dsp:txXfrm>
        <a:off x="4754733" y="2841343"/>
        <a:ext cx="1997851" cy="1251222"/>
      </dsp:txXfrm>
    </dsp:sp>
    <dsp:sp modelId="{5B345296-A09D-4845-BE67-3D9FD626E273}">
      <dsp:nvSpPr>
        <dsp:cNvPr id="0" name=""/>
        <dsp:cNvSpPr/>
      </dsp:nvSpPr>
      <dsp:spPr>
        <a:xfrm>
          <a:off x="2304501" y="694357"/>
          <a:ext cx="3696796" cy="3696796"/>
        </a:xfrm>
        <a:custGeom>
          <a:avLst/>
          <a:gdLst/>
          <a:ahLst/>
          <a:cxnLst/>
          <a:rect l="0" t="0" r="0" b="0"/>
          <a:pathLst>
            <a:path>
              <a:moveTo>
                <a:pt x="2415088" y="3607783"/>
              </a:moveTo>
              <a:arcTo wR="1848398" hR="1848398" stAng="4328789" swAng="2142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37403-3E39-4034-A0E9-2B13BC37E7E2}">
      <dsp:nvSpPr>
        <dsp:cNvPr id="0" name=""/>
        <dsp:cNvSpPr/>
      </dsp:nvSpPr>
      <dsp:spPr>
        <a:xfrm>
          <a:off x="1485526" y="2773655"/>
          <a:ext cx="2133227" cy="1386598"/>
        </a:xfrm>
        <a:prstGeom prst="roundRect">
          <a:avLst/>
        </a:prstGeom>
        <a:solidFill>
          <a:srgbClr val="1F1B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Individual City Engagement</a:t>
          </a:r>
          <a:endParaRPr lang="en-US" sz="1900" kern="1200" dirty="0"/>
        </a:p>
      </dsp:txBody>
      <dsp:txXfrm>
        <a:off x="1553214" y="2841343"/>
        <a:ext cx="1997851" cy="1251222"/>
      </dsp:txXfrm>
    </dsp:sp>
    <dsp:sp modelId="{C113D2EC-1C81-4724-BCCD-8372D501D57B}">
      <dsp:nvSpPr>
        <dsp:cNvPr id="0" name=""/>
        <dsp:cNvSpPr/>
      </dsp:nvSpPr>
      <dsp:spPr>
        <a:xfrm>
          <a:off x="2304501" y="694357"/>
          <a:ext cx="3696796" cy="3696796"/>
        </a:xfrm>
        <a:custGeom>
          <a:avLst/>
          <a:gdLst/>
          <a:ahLst/>
          <a:cxnLst/>
          <a:rect l="0" t="0" r="0" b="0"/>
          <a:pathLst>
            <a:path>
              <a:moveTo>
                <a:pt x="5995" y="1699636"/>
              </a:moveTo>
              <a:arcTo wR="1848398" hR="1848398" stAng="11076973" swAng="23008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981FC-562A-4367-A3D3-DDED56F79977}">
      <dsp:nvSpPr>
        <dsp:cNvPr id="0" name=""/>
        <dsp:cNvSpPr/>
      </dsp:nvSpPr>
      <dsp:spPr>
        <a:xfrm>
          <a:off x="4328160" y="2194560"/>
          <a:ext cx="2682240" cy="2682240"/>
        </a:xfrm>
        <a:prstGeom prst="gear9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Assisting local communities in solving their homeless problem</a:t>
          </a:r>
          <a:endParaRPr lang="en-US" sz="1200" kern="1200" dirty="0"/>
        </a:p>
      </dsp:txBody>
      <dsp:txXfrm>
        <a:off x="4867410" y="2822862"/>
        <a:ext cx="1603740" cy="1378727"/>
      </dsp:txXfrm>
    </dsp:sp>
    <dsp:sp modelId="{D5419D73-BAF7-44B0-98BB-7BB77643FF49}">
      <dsp:nvSpPr>
        <dsp:cNvPr id="0" name=""/>
        <dsp:cNvSpPr/>
      </dsp:nvSpPr>
      <dsp:spPr>
        <a:xfrm>
          <a:off x="2767583" y="1560576"/>
          <a:ext cx="1950720" cy="1950720"/>
        </a:xfrm>
        <a:prstGeom prst="gear6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Housing Development for target population</a:t>
          </a:r>
          <a:br>
            <a:rPr lang="en-US" sz="1200" kern="1200" baseline="0" dirty="0" smtClean="0"/>
          </a:br>
          <a:endParaRPr lang="en-US" sz="1200" kern="1200" dirty="0"/>
        </a:p>
      </dsp:txBody>
      <dsp:txXfrm>
        <a:off x="3258683" y="2054644"/>
        <a:ext cx="968520" cy="962584"/>
      </dsp:txXfrm>
    </dsp:sp>
    <dsp:sp modelId="{3A82B965-4F93-4785-92C9-7683FAF5690C}">
      <dsp:nvSpPr>
        <dsp:cNvPr id="0" name=""/>
        <dsp:cNvSpPr/>
      </dsp:nvSpPr>
      <dsp:spPr>
        <a:xfrm rot="20700000">
          <a:off x="3860186" y="214778"/>
          <a:ext cx="1911307" cy="1911307"/>
        </a:xfrm>
        <a:prstGeom prst="gear6">
          <a:avLst/>
        </a:prstGeom>
        <a:solidFill>
          <a:srgbClr val="1F1B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smtClean="0"/>
            <a:t>Centralized housing search </a:t>
          </a:r>
          <a:endParaRPr lang="en-US" sz="1200" kern="1200" dirty="0"/>
        </a:p>
      </dsp:txBody>
      <dsp:txXfrm rot="-20700000">
        <a:off x="4279392" y="633984"/>
        <a:ext cx="1072896" cy="1072896"/>
      </dsp:txXfrm>
    </dsp:sp>
    <dsp:sp modelId="{A12A27EA-CCE1-4D85-9D9E-9F839079CD46}">
      <dsp:nvSpPr>
        <dsp:cNvPr id="0" name=""/>
        <dsp:cNvSpPr/>
      </dsp:nvSpPr>
      <dsp:spPr>
        <a:xfrm>
          <a:off x="4129477" y="1785499"/>
          <a:ext cx="3433267" cy="3433267"/>
        </a:xfrm>
        <a:prstGeom prst="circularArrow">
          <a:avLst>
            <a:gd name="adj1" fmla="val 4687"/>
            <a:gd name="adj2" fmla="val 299029"/>
            <a:gd name="adj3" fmla="val 2530361"/>
            <a:gd name="adj4" fmla="val 1583103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1C530-67D9-4655-B6D4-F6683E43871D}">
      <dsp:nvSpPr>
        <dsp:cNvPr id="0" name=""/>
        <dsp:cNvSpPr/>
      </dsp:nvSpPr>
      <dsp:spPr>
        <a:xfrm>
          <a:off x="2422115" y="1126026"/>
          <a:ext cx="2494483" cy="24944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CA975-D980-4D9B-9C3B-22160388C2DE}">
      <dsp:nvSpPr>
        <dsp:cNvPr id="0" name=""/>
        <dsp:cNvSpPr/>
      </dsp:nvSpPr>
      <dsp:spPr>
        <a:xfrm>
          <a:off x="3418081" y="-206798"/>
          <a:ext cx="2689555" cy="2689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B14BF2E2-3F8F-44AD-9B62-8BE96A119A7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C94B9CB-5A09-4BFB-9BFF-53DC4C18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8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AB07F2FB-75BC-4AA9-8246-564A36AD30F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752DD30-D45E-4C22-B9A3-714A1F3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7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PowerPoint Template incorporates Master</a:t>
            </a:r>
            <a:r>
              <a:rPr lang="en-US" baseline="0" dirty="0" smtClean="0"/>
              <a:t> Slides—meaning that a master layout controls the look of the entire presentation.  There are 4 master slide layouts—a title layout (shown here), a one column layout (slide 2), a two column layout (slide 3), and a 2 column layout with titles above (slide 4). When you insert a new slide, you are given these 4 “master layout” choices. </a:t>
            </a:r>
            <a:r>
              <a:rPr lang="en-US" b="1" dirty="0" smtClean="0"/>
              <a:t>To</a:t>
            </a:r>
            <a:r>
              <a:rPr lang="en-US" b="1" baseline="0" dirty="0" smtClean="0"/>
              <a:t> change the Department and Division titles, please see the instructions on slide 2.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D30-D45E-4C22-B9A3-714A1F31BF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4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6858" indent="-283407" defTabSz="92894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3627" indent="-226725" defTabSz="92894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87078" indent="-226725" defTabSz="92894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40529" indent="-226725" defTabSz="92894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93980" indent="-226725" defTabSz="9289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47431" indent="-226725" defTabSz="9289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00882" indent="-226725" defTabSz="9289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54333" indent="-226725" defTabSz="9289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CB46486-EF0A-43AC-A044-495A350798A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D30-D45E-4C22-B9A3-714A1F31BF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9526" y="657225"/>
            <a:ext cx="9153526" cy="6203094"/>
            <a:chOff x="-9526" y="657225"/>
            <a:chExt cx="9153526" cy="6203094"/>
          </a:xfrm>
        </p:grpSpPr>
        <p:grpSp>
          <p:nvGrpSpPr>
            <p:cNvPr id="16" name="Group 15"/>
            <p:cNvGrpSpPr/>
            <p:nvPr/>
          </p:nvGrpSpPr>
          <p:grpSpPr>
            <a:xfrm>
              <a:off x="-9526" y="2110561"/>
              <a:ext cx="9153526" cy="4749758"/>
              <a:chOff x="-9526" y="2110561"/>
              <a:chExt cx="9153526" cy="474975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-9525" y="6041834"/>
                <a:ext cx="9153525" cy="518766"/>
                <a:chOff x="-9525" y="6041834"/>
                <a:chExt cx="9153525" cy="518766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-9525" y="6041834"/>
                  <a:ext cx="7381874" cy="514352"/>
                  <a:chOff x="-9525" y="5400671"/>
                  <a:chExt cx="7381874" cy="514352"/>
                </a:xfrm>
                <a:solidFill>
                  <a:srgbClr val="CCA20A"/>
                </a:solidFill>
              </p:grpSpPr>
              <p:sp>
                <p:nvSpPr>
                  <p:cNvPr id="25" name="Rectangle 24"/>
                  <p:cNvSpPr/>
                  <p:nvPr/>
                </p:nvSpPr>
                <p:spPr>
                  <a:xfrm flipV="1">
                    <a:off x="-9525" y="5400671"/>
                    <a:ext cx="6867525" cy="5143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6" name="Right Triangle 25"/>
                  <p:cNvSpPr/>
                  <p:nvPr/>
                </p:nvSpPr>
                <p:spPr>
                  <a:xfrm rot="5400000">
                    <a:off x="6858000" y="5400674"/>
                    <a:ext cx="514349" cy="514349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6926885" y="6046248"/>
                  <a:ext cx="2217115" cy="514352"/>
                  <a:chOff x="6926885" y="6046248"/>
                  <a:chExt cx="2217115" cy="514352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 rot="10800000" flipV="1">
                    <a:off x="7441234" y="6046251"/>
                    <a:ext cx="1702766" cy="514349"/>
                  </a:xfrm>
                  <a:prstGeom prst="rect">
                    <a:avLst/>
                  </a:prstGeom>
                  <a:solidFill>
                    <a:srgbClr val="1F1B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" name="Right Triangle 23"/>
                  <p:cNvSpPr/>
                  <p:nvPr/>
                </p:nvSpPr>
                <p:spPr>
                  <a:xfrm rot="16200000">
                    <a:off x="6926885" y="6046248"/>
                    <a:ext cx="514349" cy="514349"/>
                  </a:xfrm>
                  <a:prstGeom prst="rtTriangle">
                    <a:avLst/>
                  </a:prstGeom>
                  <a:solidFill>
                    <a:srgbClr val="1F1B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19" name="Rectangle 18"/>
              <p:cNvSpPr/>
              <p:nvPr/>
            </p:nvSpPr>
            <p:spPr>
              <a:xfrm flipV="1">
                <a:off x="0" y="2110561"/>
                <a:ext cx="9144000" cy="3886200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flipV="1">
                <a:off x="-9526" y="6594260"/>
                <a:ext cx="9153525" cy="266059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3086100" y="657225"/>
              <a:ext cx="0" cy="990600"/>
            </a:xfrm>
            <a:prstGeom prst="line">
              <a:avLst/>
            </a:prstGeom>
            <a:ln>
              <a:solidFill>
                <a:srgbClr val="1F1B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 userDrawn="1"/>
        </p:nvSpPr>
        <p:spPr>
          <a:xfrm>
            <a:off x="7184058" y="6172200"/>
            <a:ext cx="19599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www.SBCounty.gov</a:t>
            </a:r>
          </a:p>
          <a:p>
            <a:endParaRPr lang="en-US" sz="1300" b="1" i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3" y="533400"/>
            <a:ext cx="2283037" cy="117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2514600"/>
            <a:ext cx="6345859" cy="838200"/>
          </a:xfrm>
        </p:spPr>
        <p:txBody>
          <a:bodyPr>
            <a:noAutofit/>
          </a:bodyPr>
          <a:lstStyle>
            <a:lvl1pPr marL="609600" indent="-60960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609600" indent="-6096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>
                <a:solidFill>
                  <a:schemeClr val="bg1"/>
                </a:solidFill>
              </a:rPr>
              <a:t>SPECIAL STUDY SESSION ON HOMELESSNESS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29000"/>
            <a:ext cx="4191000" cy="381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Secondary level of information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810000"/>
            <a:ext cx="4191000" cy="381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Third level of information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800600"/>
            <a:ext cx="4191000" cy="381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Dena Fuentes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105400"/>
            <a:ext cx="4191000" cy="381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Director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410200"/>
            <a:ext cx="4191000" cy="3810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September 15, 2016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482190" y="830323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1B77"/>
                </a:solidFill>
                <a:latin typeface="Times New Roman MT Extra Bold" panose="02020A06060301020303" pitchFamily="18" charset="0"/>
              </a:rPr>
              <a:t>Community Development and Housing Department</a:t>
            </a:r>
          </a:p>
        </p:txBody>
      </p:sp>
    </p:spTree>
    <p:extLst>
      <p:ext uri="{BB962C8B-B14F-4D97-AF65-F5344CB8AC3E}">
        <p14:creationId xmlns:p14="http://schemas.microsoft.com/office/powerpoint/2010/main" val="102318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8" name="Rectangle 7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-9527" y="6019802"/>
            <a:ext cx="9153527" cy="838197"/>
            <a:chOff x="-5511" y="6041840"/>
            <a:chExt cx="9153527" cy="83821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5511" y="6041840"/>
              <a:ext cx="9153527" cy="838215"/>
              <a:chOff x="-9527" y="5410189"/>
              <a:chExt cx="9153527" cy="518775"/>
            </a:xfrm>
          </p:grpSpPr>
          <p:sp>
            <p:nvSpPr>
              <p:cNvPr id="20" name="Rectangle 19"/>
              <p:cNvSpPr/>
              <p:nvPr userDrawn="1"/>
            </p:nvSpPr>
            <p:spPr>
              <a:xfrm rot="10800000" flipV="1">
                <a:off x="7229474" y="5414615"/>
                <a:ext cx="1914526" cy="514349"/>
              </a:xfrm>
              <a:prstGeom prst="rect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6200000">
                <a:off x="6715127" y="5414614"/>
                <a:ext cx="514349" cy="514349"/>
              </a:xfrm>
              <a:prstGeom prst="rtTriangle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 flipV="1">
                <a:off x="-9527" y="5410189"/>
                <a:ext cx="6655769" cy="514348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ight Triangle 22"/>
              <p:cNvSpPr/>
              <p:nvPr userDrawn="1"/>
            </p:nvSpPr>
            <p:spPr>
              <a:xfrm rot="5400000">
                <a:off x="6646242" y="5410203"/>
                <a:ext cx="514349" cy="514349"/>
              </a:xfrm>
              <a:prstGeom prst="rtTriangle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2900" y="6186775"/>
              <a:ext cx="1333500" cy="561974"/>
              <a:chOff x="342900" y="6031212"/>
              <a:chExt cx="1333500" cy="5619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6031212"/>
                <a:ext cx="1090537" cy="561974"/>
              </a:xfrm>
              <a:prstGeom prst="rect">
                <a:avLst/>
              </a:prstGeom>
            </p:spPr>
          </p:pic>
          <p:cxnSp>
            <p:nvCxnSpPr>
              <p:cNvPr id="18" name="Straight Connector 17"/>
              <p:cNvCxnSpPr/>
              <p:nvPr/>
            </p:nvCxnSpPr>
            <p:spPr>
              <a:xfrm>
                <a:off x="1676400" y="6116196"/>
                <a:ext cx="0" cy="3810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084765" y="6341008"/>
              <a:ext cx="20573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i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www.SBCounty.gov</a:t>
              </a:r>
              <a:endParaRPr lang="en-US" sz="1300" b="1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Slide Number Placeholder 1"/>
          <p:cNvSpPr txBox="1">
            <a:spLocks/>
          </p:cNvSpPr>
          <p:nvPr userDrawn="1"/>
        </p:nvSpPr>
        <p:spPr>
          <a:xfrm>
            <a:off x="7924800" y="400049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Page </a:t>
            </a:r>
            <a:fld id="{7D2A9A1A-67AD-4575-BECD-A721609EF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8305800" cy="4648200"/>
          </a:xfrm>
        </p:spPr>
        <p:txBody>
          <a:bodyPr>
            <a:normAutofit/>
          </a:bodyPr>
          <a:lstStyle>
            <a:lvl1pPr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Text Slide Heading Set in Arial Black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943768" y="6234725"/>
            <a:ext cx="2533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 MT Extra Bold" panose="02020A06060301020303" pitchFamily="18" charset="0"/>
              </a:rPr>
              <a:t>Community Development and</a:t>
            </a:r>
            <a:r>
              <a:rPr lang="en-US" sz="1200" baseline="0" dirty="0" smtClean="0">
                <a:solidFill>
                  <a:schemeClr val="bg1"/>
                </a:solidFill>
                <a:latin typeface="Times New Roman MT Extra Bold" panose="02020A06060301020303" pitchFamily="18" charset="0"/>
              </a:rPr>
              <a:t> Housing</a:t>
            </a:r>
            <a:endParaRPr lang="en-US" sz="900" dirty="0">
              <a:solidFill>
                <a:schemeClr val="bg1"/>
              </a:solidFill>
              <a:latin typeface="Times New Roman MT Extra Bold" panose="02020A060603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4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8" name="Rectangle 7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-9527" y="6019802"/>
            <a:ext cx="9153527" cy="838197"/>
            <a:chOff x="-5511" y="6041840"/>
            <a:chExt cx="9153527" cy="83821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5511" y="6041840"/>
              <a:ext cx="9153527" cy="838215"/>
              <a:chOff x="-9527" y="5410189"/>
              <a:chExt cx="9153527" cy="518775"/>
            </a:xfrm>
          </p:grpSpPr>
          <p:sp>
            <p:nvSpPr>
              <p:cNvPr id="20" name="Rectangle 19"/>
              <p:cNvSpPr/>
              <p:nvPr userDrawn="1"/>
            </p:nvSpPr>
            <p:spPr>
              <a:xfrm rot="10800000" flipV="1">
                <a:off x="7229474" y="5414615"/>
                <a:ext cx="1914526" cy="514349"/>
              </a:xfrm>
              <a:prstGeom prst="rect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6200000">
                <a:off x="6715127" y="5414614"/>
                <a:ext cx="514349" cy="514349"/>
              </a:xfrm>
              <a:prstGeom prst="rtTriangle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 flipV="1">
                <a:off x="-9527" y="5410189"/>
                <a:ext cx="6655769" cy="514348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Triangle 22"/>
              <p:cNvSpPr/>
              <p:nvPr userDrawn="1"/>
            </p:nvSpPr>
            <p:spPr>
              <a:xfrm rot="5400000">
                <a:off x="6646242" y="5410203"/>
                <a:ext cx="514349" cy="514349"/>
              </a:xfrm>
              <a:prstGeom prst="rtTriangle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2900" y="6186775"/>
              <a:ext cx="1333500" cy="561974"/>
              <a:chOff x="342900" y="6031212"/>
              <a:chExt cx="1333500" cy="5619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6031212"/>
                <a:ext cx="1090537" cy="561974"/>
              </a:xfrm>
              <a:prstGeom prst="rect">
                <a:avLst/>
              </a:prstGeom>
            </p:spPr>
          </p:pic>
          <p:cxnSp>
            <p:nvCxnSpPr>
              <p:cNvPr id="18" name="Straight Connector 17"/>
              <p:cNvCxnSpPr/>
              <p:nvPr/>
            </p:nvCxnSpPr>
            <p:spPr>
              <a:xfrm>
                <a:off x="1676400" y="6116196"/>
                <a:ext cx="0" cy="3810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084765" y="6341008"/>
              <a:ext cx="20573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i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www.SBCounty.gov</a:t>
              </a:r>
              <a:endParaRPr lang="en-US" sz="1300" b="1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Slide Number Placeholder 1"/>
          <p:cNvSpPr txBox="1">
            <a:spLocks/>
          </p:cNvSpPr>
          <p:nvPr userDrawn="1"/>
        </p:nvSpPr>
        <p:spPr>
          <a:xfrm>
            <a:off x="7924800" y="400049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Page </a:t>
            </a:r>
            <a:fld id="{7D2A9A1A-67AD-4575-BECD-A721609EF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4119562" cy="4648200"/>
          </a:xfrm>
        </p:spPr>
        <p:txBody>
          <a:bodyPr>
            <a:normAutofit/>
          </a:bodyPr>
          <a:lstStyle>
            <a:lvl1pPr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5346" y="1143000"/>
            <a:ext cx="4119562" cy="4648200"/>
          </a:xfrm>
        </p:spPr>
        <p:txBody>
          <a:bodyPr>
            <a:normAutofit/>
          </a:bodyPr>
          <a:lstStyle>
            <a:lvl1pPr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52400"/>
            <a:ext cx="8229600" cy="1143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Text Slide Heading Set in Arial Black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943768" y="6234725"/>
            <a:ext cx="2533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 MT Extra Bold" panose="02020A06060301020303" pitchFamily="18" charset="0"/>
              </a:rPr>
              <a:t>Community Development and Housing</a:t>
            </a:r>
            <a:endParaRPr lang="en-US" sz="900" dirty="0">
              <a:solidFill>
                <a:schemeClr val="bg1"/>
              </a:solidFill>
              <a:latin typeface="Times New Roman MT Extra Bold" panose="02020A060603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0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8" name="Rectangle 7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-9527" y="6019802"/>
            <a:ext cx="9153527" cy="838197"/>
            <a:chOff x="-5511" y="6041840"/>
            <a:chExt cx="9153527" cy="83821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5511" y="6041840"/>
              <a:ext cx="9153527" cy="838215"/>
              <a:chOff x="-9527" y="5410189"/>
              <a:chExt cx="9153527" cy="518775"/>
            </a:xfrm>
          </p:grpSpPr>
          <p:sp>
            <p:nvSpPr>
              <p:cNvPr id="20" name="Rectangle 19"/>
              <p:cNvSpPr/>
              <p:nvPr userDrawn="1"/>
            </p:nvSpPr>
            <p:spPr>
              <a:xfrm rot="10800000" flipV="1">
                <a:off x="7229474" y="5414615"/>
                <a:ext cx="1914526" cy="514349"/>
              </a:xfrm>
              <a:prstGeom prst="rect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6200000">
                <a:off x="6715127" y="5414614"/>
                <a:ext cx="514349" cy="514349"/>
              </a:xfrm>
              <a:prstGeom prst="rtTriangle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 flipV="1">
                <a:off x="-9527" y="5410189"/>
                <a:ext cx="6655769" cy="514348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Triangle 22"/>
              <p:cNvSpPr/>
              <p:nvPr userDrawn="1"/>
            </p:nvSpPr>
            <p:spPr>
              <a:xfrm rot="5400000">
                <a:off x="6646242" y="5410203"/>
                <a:ext cx="514349" cy="514349"/>
              </a:xfrm>
              <a:prstGeom prst="rtTriangle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2900" y="6186775"/>
              <a:ext cx="1333500" cy="561974"/>
              <a:chOff x="342900" y="6031212"/>
              <a:chExt cx="1333500" cy="5619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6031212"/>
                <a:ext cx="1090537" cy="561974"/>
              </a:xfrm>
              <a:prstGeom prst="rect">
                <a:avLst/>
              </a:prstGeom>
            </p:spPr>
          </p:pic>
          <p:cxnSp>
            <p:nvCxnSpPr>
              <p:cNvPr id="18" name="Straight Connector 17"/>
              <p:cNvCxnSpPr/>
              <p:nvPr/>
            </p:nvCxnSpPr>
            <p:spPr>
              <a:xfrm>
                <a:off x="1676400" y="6116196"/>
                <a:ext cx="0" cy="3810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084765" y="6341008"/>
              <a:ext cx="20573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i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www.SBCounty.gov</a:t>
              </a:r>
              <a:endParaRPr lang="en-US" sz="1300" b="1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Slide Number Placeholder 1"/>
          <p:cNvSpPr txBox="1">
            <a:spLocks/>
          </p:cNvSpPr>
          <p:nvPr userDrawn="1"/>
        </p:nvSpPr>
        <p:spPr>
          <a:xfrm>
            <a:off x="7924800" y="400049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Page </a:t>
            </a:r>
            <a:fld id="{7D2A9A1A-67AD-4575-BECD-A721609EF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43000"/>
            <a:ext cx="40386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aseline="0">
                <a:latin typeface="Palatino Linotype" panose="02040502050505030304" pitchFamily="18" charset="0"/>
              </a:defRPr>
            </a:lvl2pPr>
            <a:lvl3pPr>
              <a:defRPr sz="1800" baseline="0">
                <a:latin typeface="Palatino Linotype" panose="02040502050505030304" pitchFamily="18" charset="0"/>
              </a:defRPr>
            </a:lvl3pPr>
            <a:lvl4pPr>
              <a:defRPr sz="1600" baseline="0">
                <a:latin typeface="Palatino Linotype" panose="02040502050505030304" pitchFamily="18" charset="0"/>
              </a:defRPr>
            </a:lvl4pPr>
            <a:lvl5pPr>
              <a:defRPr sz="1400" baseline="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7200" y="1676400"/>
            <a:ext cx="4001246" cy="4038600"/>
          </a:xfrm>
        </p:spPr>
        <p:txBody>
          <a:bodyPr>
            <a:normAutofit/>
          </a:bodyPr>
          <a:lstStyle>
            <a:lvl1pPr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48200" y="1143000"/>
            <a:ext cx="40386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aseline="0">
                <a:latin typeface="Palatino Linotype" panose="02040502050505030304" pitchFamily="18" charset="0"/>
              </a:defRPr>
            </a:lvl2pPr>
            <a:lvl3pPr>
              <a:defRPr sz="1800" baseline="0">
                <a:latin typeface="Palatino Linotype" panose="02040502050505030304" pitchFamily="18" charset="0"/>
              </a:defRPr>
            </a:lvl3pPr>
            <a:lvl4pPr>
              <a:defRPr sz="1600" baseline="0">
                <a:latin typeface="Palatino Linotype" panose="02040502050505030304" pitchFamily="18" charset="0"/>
              </a:defRPr>
            </a:lvl4pPr>
            <a:lvl5pPr>
              <a:defRPr sz="1400" baseline="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4685554" y="1676400"/>
            <a:ext cx="4001246" cy="4038600"/>
          </a:xfrm>
        </p:spPr>
        <p:txBody>
          <a:bodyPr>
            <a:normAutofit/>
          </a:bodyPr>
          <a:lstStyle>
            <a:lvl1pPr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Text Slide Heading Set in Arial Black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943768" y="6234725"/>
            <a:ext cx="2533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 MT Extra Bold" panose="02020A06060301020303" pitchFamily="18" charset="0"/>
              </a:rPr>
              <a:t>Community Development and Housing</a:t>
            </a:r>
            <a:endParaRPr lang="en-US" sz="900" dirty="0">
              <a:solidFill>
                <a:schemeClr val="bg1"/>
              </a:solidFill>
              <a:latin typeface="Times New Roman MT Extra Bold" panose="02020A060603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1ED23-43F6-469E-ABE7-E516CC0A4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5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A12E-0506-45AF-9A68-3ED114B0D9D9}" type="datetime1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9A1A-67AD-4575-BECD-A721609E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1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50000"/>
            </a:schemeClr>
          </a:solidFill>
          <a:latin typeface="Minion Pro C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6AF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199" y="2514600"/>
            <a:ext cx="7467601" cy="1524000"/>
          </a:xfrm>
        </p:spPr>
        <p:txBody>
          <a:bodyPr/>
          <a:lstStyle/>
          <a:p>
            <a:r>
              <a:rPr lang="en-US" sz="3200" dirty="0" smtClean="0"/>
              <a:t>San Bernardino County</a:t>
            </a:r>
          </a:p>
          <a:p>
            <a:r>
              <a:rPr lang="en-US" sz="3200" dirty="0" smtClean="0"/>
              <a:t>Ending Veteran’s Homelessness</a:t>
            </a:r>
          </a:p>
          <a:p>
            <a:endParaRPr lang="en-US" sz="3200" dirty="0" smtClean="0"/>
          </a:p>
          <a:p>
            <a:r>
              <a:rPr lang="en-US" sz="3200" dirty="0" smtClean="0"/>
              <a:t>401 =&gt;0 Strategy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September 22,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Advisory Board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37072"/>
              </p:ext>
            </p:extLst>
          </p:nvPr>
        </p:nvGraphicFramePr>
        <p:xfrm>
          <a:off x="533400" y="1524000"/>
          <a:ext cx="8077200" cy="388620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3886200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CEO SB County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SBC Administrative Office/Human Services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SBC Veteran’s Affairs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SBC Behavioral Health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SBC Community Development &amp; Housing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SBC Housing Authority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SBC Office of Homeless Services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SBC Sheriff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SBC Workforce Investment Board 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1B77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Light House Social Service Centers 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Loma Linda University Health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CEO National CORE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211 Access &amp; Mobility Coordinator United Way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Faith Advisory Council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CEO Arrowhead United Way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Executive Director California Apartment Association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IE Goodwill Southern California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CEO Inland Valley Hope Partners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1B7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8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5668102"/>
              </p:ext>
            </p:extLst>
          </p:nvPr>
        </p:nvGraphicFramePr>
        <p:xfrm>
          <a:off x="457200" y="11430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Century Gothic" pitchFamily="34" charset="0"/>
              </a:rPr>
              <a:t>Impediments Identified and Addressed</a:t>
            </a:r>
            <a:br>
              <a:rPr lang="en-US" altLang="en-US" sz="3200" dirty="0">
                <a:latin typeface="Century Gothic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6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8206"/>
            <a:ext cx="8229600" cy="11430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2016 LEAVE NO VET OUT STRATEGY</a:t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9684993"/>
              </p:ext>
            </p:extLst>
          </p:nvPr>
        </p:nvGraphicFramePr>
        <p:xfrm>
          <a:off x="457200" y="11430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8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Worked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2746432"/>
              </p:ext>
            </p:extLst>
          </p:nvPr>
        </p:nvGraphicFramePr>
        <p:xfrm>
          <a:off x="457200" y="11430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5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Did Not Work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8356486"/>
              </p:ext>
            </p:extLst>
          </p:nvPr>
        </p:nvGraphicFramePr>
        <p:xfrm>
          <a:off x="457200" y="11430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0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Enhanced Strategic Elements</a:t>
            </a:r>
            <a:endParaRPr lang="en-US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2339362"/>
              </p:ext>
            </p:extLst>
          </p:nvPr>
        </p:nvGraphicFramePr>
        <p:xfrm>
          <a:off x="-381000" y="6858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Applying Lessons Learned</a:t>
            </a:r>
            <a:endParaRPr lang="en-US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9229585"/>
              </p:ext>
            </p:extLst>
          </p:nvPr>
        </p:nvGraphicFramePr>
        <p:xfrm>
          <a:off x="457200" y="11430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7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solidFill>
            <a:srgbClr val="1F1B77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  <a:ea typeface="MS PGothic" pitchFamily="34" charset="-128"/>
              </a:rPr>
              <a:t>Philip </a:t>
            </a:r>
            <a:r>
              <a:rPr lang="en-US" sz="3200" b="1" dirty="0" err="1" smtClean="0">
                <a:solidFill>
                  <a:schemeClr val="bg1"/>
                </a:solidFill>
                <a:ea typeface="MS PGothic" pitchFamily="34" charset="-128"/>
              </a:rPr>
              <a:t>Magano</a:t>
            </a:r>
            <a:r>
              <a:rPr lang="en-US" sz="3200" b="1" dirty="0" smtClean="0">
                <a:solidFill>
                  <a:schemeClr val="bg1"/>
                </a:solidFill>
                <a:ea typeface="MS PGothic" pitchFamily="34" charset="-128"/>
              </a:rPr>
              <a:t>, President &amp; CEO</a:t>
            </a:r>
          </a:p>
          <a:p>
            <a:pPr marL="0" indent="0">
              <a:buNone/>
            </a:pPr>
            <a:endParaRPr lang="en-US" sz="3200" b="1" dirty="0">
              <a:solidFill>
                <a:srgbClr val="0000FF"/>
              </a:solidFill>
              <a:ea typeface="MS PGothic" pitchFamily="34" charset="-128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486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14400" y="2286000"/>
            <a:ext cx="8305800" cy="17526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1608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reeform 2"/>
          <p:cNvSpPr>
            <a:spLocks noEditPoints="1"/>
          </p:cNvSpPr>
          <p:nvPr/>
        </p:nvSpPr>
        <p:spPr bwMode="auto">
          <a:xfrm>
            <a:off x="746125" y="1060450"/>
            <a:ext cx="1084263" cy="763588"/>
          </a:xfrm>
          <a:custGeom>
            <a:avLst/>
            <a:gdLst>
              <a:gd name="T0" fmla="*/ 2147483647 w 683"/>
              <a:gd name="T1" fmla="*/ 2147483647 h 481"/>
              <a:gd name="T2" fmla="*/ 2147483647 w 683"/>
              <a:gd name="T3" fmla="*/ 2147483647 h 481"/>
              <a:gd name="T4" fmla="*/ 2147483647 w 683"/>
              <a:gd name="T5" fmla="*/ 2147483647 h 481"/>
              <a:gd name="T6" fmla="*/ 2147483647 w 683"/>
              <a:gd name="T7" fmla="*/ 2147483647 h 481"/>
              <a:gd name="T8" fmla="*/ 2147483647 w 683"/>
              <a:gd name="T9" fmla="*/ 0 h 481"/>
              <a:gd name="T10" fmla="*/ 2147483647 w 683"/>
              <a:gd name="T11" fmla="*/ 2147483647 h 481"/>
              <a:gd name="T12" fmla="*/ 2147483647 w 683"/>
              <a:gd name="T13" fmla="*/ 2147483647 h 481"/>
              <a:gd name="T14" fmla="*/ 2147483647 w 683"/>
              <a:gd name="T15" fmla="*/ 2147483647 h 481"/>
              <a:gd name="T16" fmla="*/ 2147483647 w 683"/>
              <a:gd name="T17" fmla="*/ 2147483647 h 481"/>
              <a:gd name="T18" fmla="*/ 2147483647 w 683"/>
              <a:gd name="T19" fmla="*/ 2147483647 h 481"/>
              <a:gd name="T20" fmla="*/ 2147483647 w 683"/>
              <a:gd name="T21" fmla="*/ 2147483647 h 481"/>
              <a:gd name="T22" fmla="*/ 2147483647 w 683"/>
              <a:gd name="T23" fmla="*/ 2147483647 h 481"/>
              <a:gd name="T24" fmla="*/ 2147483647 w 683"/>
              <a:gd name="T25" fmla="*/ 2147483647 h 481"/>
              <a:gd name="T26" fmla="*/ 2147483647 w 683"/>
              <a:gd name="T27" fmla="*/ 2147483647 h 481"/>
              <a:gd name="T28" fmla="*/ 2147483647 w 683"/>
              <a:gd name="T29" fmla="*/ 2147483647 h 481"/>
              <a:gd name="T30" fmla="*/ 2147483647 w 683"/>
              <a:gd name="T31" fmla="*/ 2147483647 h 481"/>
              <a:gd name="T32" fmla="*/ 2147483647 w 683"/>
              <a:gd name="T33" fmla="*/ 2147483647 h 481"/>
              <a:gd name="T34" fmla="*/ 2147483647 w 683"/>
              <a:gd name="T35" fmla="*/ 2147483647 h 481"/>
              <a:gd name="T36" fmla="*/ 2147483647 w 683"/>
              <a:gd name="T37" fmla="*/ 2147483647 h 481"/>
              <a:gd name="T38" fmla="*/ 2147483647 w 683"/>
              <a:gd name="T39" fmla="*/ 2147483647 h 481"/>
              <a:gd name="T40" fmla="*/ 2147483647 w 683"/>
              <a:gd name="T41" fmla="*/ 2147483647 h 481"/>
              <a:gd name="T42" fmla="*/ 2147483647 w 683"/>
              <a:gd name="T43" fmla="*/ 2147483647 h 481"/>
              <a:gd name="T44" fmla="*/ 2147483647 w 683"/>
              <a:gd name="T45" fmla="*/ 2147483647 h 481"/>
              <a:gd name="T46" fmla="*/ 2147483647 w 683"/>
              <a:gd name="T47" fmla="*/ 2147483647 h 481"/>
              <a:gd name="T48" fmla="*/ 2147483647 w 683"/>
              <a:gd name="T49" fmla="*/ 2147483647 h 481"/>
              <a:gd name="T50" fmla="*/ 2147483647 w 683"/>
              <a:gd name="T51" fmla="*/ 2147483647 h 481"/>
              <a:gd name="T52" fmla="*/ 2147483647 w 683"/>
              <a:gd name="T53" fmla="*/ 2147483647 h 481"/>
              <a:gd name="T54" fmla="*/ 2147483647 w 683"/>
              <a:gd name="T55" fmla="*/ 2147483647 h 481"/>
              <a:gd name="T56" fmla="*/ 2147483647 w 683"/>
              <a:gd name="T57" fmla="*/ 2147483647 h 481"/>
              <a:gd name="T58" fmla="*/ 2147483647 w 683"/>
              <a:gd name="T59" fmla="*/ 2147483647 h 481"/>
              <a:gd name="T60" fmla="*/ 2147483647 w 683"/>
              <a:gd name="T61" fmla="*/ 2147483647 h 481"/>
              <a:gd name="T62" fmla="*/ 2147483647 w 683"/>
              <a:gd name="T63" fmla="*/ 2147483647 h 481"/>
              <a:gd name="T64" fmla="*/ 2147483647 w 683"/>
              <a:gd name="T65" fmla="*/ 2147483647 h 481"/>
              <a:gd name="T66" fmla="*/ 2147483647 w 683"/>
              <a:gd name="T67" fmla="*/ 2147483647 h 481"/>
              <a:gd name="T68" fmla="*/ 2147483647 w 683"/>
              <a:gd name="T69" fmla="*/ 2147483647 h 481"/>
              <a:gd name="T70" fmla="*/ 2147483647 w 683"/>
              <a:gd name="T71" fmla="*/ 2147483647 h 481"/>
              <a:gd name="T72" fmla="*/ 2147483647 w 683"/>
              <a:gd name="T73" fmla="*/ 2147483647 h 481"/>
              <a:gd name="T74" fmla="*/ 2147483647 w 683"/>
              <a:gd name="T75" fmla="*/ 2147483647 h 481"/>
              <a:gd name="T76" fmla="*/ 2147483647 w 683"/>
              <a:gd name="T77" fmla="*/ 2147483647 h 481"/>
              <a:gd name="T78" fmla="*/ 2147483647 w 683"/>
              <a:gd name="T79" fmla="*/ 2147483647 h 481"/>
              <a:gd name="T80" fmla="*/ 2147483647 w 683"/>
              <a:gd name="T81" fmla="*/ 2147483647 h 481"/>
              <a:gd name="T82" fmla="*/ 2147483647 w 683"/>
              <a:gd name="T83" fmla="*/ 2147483647 h 481"/>
              <a:gd name="T84" fmla="*/ 2147483647 w 683"/>
              <a:gd name="T85" fmla="*/ 2147483647 h 481"/>
              <a:gd name="T86" fmla="*/ 2147483647 w 683"/>
              <a:gd name="T87" fmla="*/ 2147483647 h 481"/>
              <a:gd name="T88" fmla="*/ 2147483647 w 683"/>
              <a:gd name="T89" fmla="*/ 2147483647 h 481"/>
              <a:gd name="T90" fmla="*/ 2147483647 w 683"/>
              <a:gd name="T91" fmla="*/ 2147483647 h 481"/>
              <a:gd name="T92" fmla="*/ 2147483647 w 683"/>
              <a:gd name="T93" fmla="*/ 2147483647 h 481"/>
              <a:gd name="T94" fmla="*/ 2147483647 w 683"/>
              <a:gd name="T95" fmla="*/ 2147483647 h 481"/>
              <a:gd name="T96" fmla="*/ 2147483647 w 683"/>
              <a:gd name="T97" fmla="*/ 2147483647 h 481"/>
              <a:gd name="T98" fmla="*/ 2147483647 w 683"/>
              <a:gd name="T99" fmla="*/ 2147483647 h 481"/>
              <a:gd name="T100" fmla="*/ 2147483647 w 683"/>
              <a:gd name="T101" fmla="*/ 2147483647 h 481"/>
              <a:gd name="T102" fmla="*/ 2147483647 w 683"/>
              <a:gd name="T103" fmla="*/ 2147483647 h 481"/>
              <a:gd name="T104" fmla="*/ 2147483647 w 683"/>
              <a:gd name="T105" fmla="*/ 2147483647 h 481"/>
              <a:gd name="T106" fmla="*/ 2147483647 w 683"/>
              <a:gd name="T107" fmla="*/ 2147483647 h 481"/>
              <a:gd name="T108" fmla="*/ 2147483647 w 683"/>
              <a:gd name="T109" fmla="*/ 2147483647 h 48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83"/>
              <a:gd name="T166" fmla="*/ 0 h 481"/>
              <a:gd name="T167" fmla="*/ 683 w 683"/>
              <a:gd name="T168" fmla="*/ 481 h 48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83" h="481">
                <a:moveTo>
                  <a:pt x="213" y="100"/>
                </a:moveTo>
                <a:lnTo>
                  <a:pt x="208" y="98"/>
                </a:lnTo>
                <a:lnTo>
                  <a:pt x="204" y="110"/>
                </a:lnTo>
                <a:lnTo>
                  <a:pt x="209" y="120"/>
                </a:lnTo>
                <a:lnTo>
                  <a:pt x="199" y="108"/>
                </a:lnTo>
                <a:lnTo>
                  <a:pt x="199" y="98"/>
                </a:lnTo>
                <a:lnTo>
                  <a:pt x="204" y="94"/>
                </a:lnTo>
                <a:lnTo>
                  <a:pt x="213" y="97"/>
                </a:lnTo>
                <a:lnTo>
                  <a:pt x="216" y="92"/>
                </a:lnTo>
                <a:lnTo>
                  <a:pt x="204" y="74"/>
                </a:lnTo>
                <a:lnTo>
                  <a:pt x="196" y="72"/>
                </a:lnTo>
                <a:lnTo>
                  <a:pt x="197" y="61"/>
                </a:lnTo>
                <a:lnTo>
                  <a:pt x="204" y="61"/>
                </a:lnTo>
                <a:lnTo>
                  <a:pt x="209" y="69"/>
                </a:lnTo>
                <a:lnTo>
                  <a:pt x="214" y="71"/>
                </a:lnTo>
                <a:lnTo>
                  <a:pt x="214" y="57"/>
                </a:lnTo>
                <a:lnTo>
                  <a:pt x="223" y="54"/>
                </a:lnTo>
                <a:lnTo>
                  <a:pt x="219" y="49"/>
                </a:lnTo>
                <a:lnTo>
                  <a:pt x="218" y="39"/>
                </a:lnTo>
                <a:lnTo>
                  <a:pt x="221" y="34"/>
                </a:lnTo>
                <a:lnTo>
                  <a:pt x="208" y="25"/>
                </a:lnTo>
                <a:lnTo>
                  <a:pt x="206" y="11"/>
                </a:lnTo>
                <a:lnTo>
                  <a:pt x="203" y="5"/>
                </a:lnTo>
                <a:lnTo>
                  <a:pt x="209" y="7"/>
                </a:lnTo>
                <a:lnTo>
                  <a:pt x="209" y="0"/>
                </a:lnTo>
                <a:lnTo>
                  <a:pt x="366" y="43"/>
                </a:lnTo>
                <a:lnTo>
                  <a:pt x="532" y="84"/>
                </a:lnTo>
                <a:lnTo>
                  <a:pt x="586" y="97"/>
                </a:lnTo>
                <a:lnTo>
                  <a:pt x="649" y="110"/>
                </a:lnTo>
                <a:lnTo>
                  <a:pt x="683" y="118"/>
                </a:lnTo>
                <a:lnTo>
                  <a:pt x="680" y="138"/>
                </a:lnTo>
                <a:lnTo>
                  <a:pt x="656" y="231"/>
                </a:lnTo>
                <a:lnTo>
                  <a:pt x="654" y="241"/>
                </a:lnTo>
                <a:lnTo>
                  <a:pt x="637" y="314"/>
                </a:lnTo>
                <a:lnTo>
                  <a:pt x="634" y="327"/>
                </a:lnTo>
                <a:lnTo>
                  <a:pt x="630" y="343"/>
                </a:lnTo>
                <a:lnTo>
                  <a:pt x="613" y="414"/>
                </a:lnTo>
                <a:lnTo>
                  <a:pt x="612" y="427"/>
                </a:lnTo>
                <a:lnTo>
                  <a:pt x="610" y="432"/>
                </a:lnTo>
                <a:lnTo>
                  <a:pt x="607" y="435"/>
                </a:lnTo>
                <a:lnTo>
                  <a:pt x="610" y="438"/>
                </a:lnTo>
                <a:lnTo>
                  <a:pt x="610" y="443"/>
                </a:lnTo>
                <a:lnTo>
                  <a:pt x="612" y="450"/>
                </a:lnTo>
                <a:lnTo>
                  <a:pt x="610" y="456"/>
                </a:lnTo>
                <a:lnTo>
                  <a:pt x="613" y="460"/>
                </a:lnTo>
                <a:lnTo>
                  <a:pt x="608" y="468"/>
                </a:lnTo>
                <a:lnTo>
                  <a:pt x="605" y="470"/>
                </a:lnTo>
                <a:lnTo>
                  <a:pt x="608" y="471"/>
                </a:lnTo>
                <a:lnTo>
                  <a:pt x="610" y="481"/>
                </a:lnTo>
                <a:lnTo>
                  <a:pt x="561" y="470"/>
                </a:lnTo>
                <a:lnTo>
                  <a:pt x="549" y="468"/>
                </a:lnTo>
                <a:lnTo>
                  <a:pt x="517" y="460"/>
                </a:lnTo>
                <a:lnTo>
                  <a:pt x="515" y="460"/>
                </a:lnTo>
                <a:lnTo>
                  <a:pt x="430" y="440"/>
                </a:lnTo>
                <a:lnTo>
                  <a:pt x="425" y="443"/>
                </a:lnTo>
                <a:lnTo>
                  <a:pt x="413" y="445"/>
                </a:lnTo>
                <a:lnTo>
                  <a:pt x="410" y="445"/>
                </a:lnTo>
                <a:lnTo>
                  <a:pt x="399" y="442"/>
                </a:lnTo>
                <a:lnTo>
                  <a:pt x="393" y="442"/>
                </a:lnTo>
                <a:lnTo>
                  <a:pt x="388" y="440"/>
                </a:lnTo>
                <a:lnTo>
                  <a:pt x="381" y="440"/>
                </a:lnTo>
                <a:lnTo>
                  <a:pt x="374" y="437"/>
                </a:lnTo>
                <a:lnTo>
                  <a:pt x="371" y="438"/>
                </a:lnTo>
                <a:lnTo>
                  <a:pt x="364" y="443"/>
                </a:lnTo>
                <a:lnTo>
                  <a:pt x="350" y="440"/>
                </a:lnTo>
                <a:lnTo>
                  <a:pt x="347" y="442"/>
                </a:lnTo>
                <a:lnTo>
                  <a:pt x="337" y="442"/>
                </a:lnTo>
                <a:lnTo>
                  <a:pt x="328" y="443"/>
                </a:lnTo>
                <a:lnTo>
                  <a:pt x="320" y="443"/>
                </a:lnTo>
                <a:lnTo>
                  <a:pt x="315" y="447"/>
                </a:lnTo>
                <a:lnTo>
                  <a:pt x="308" y="447"/>
                </a:lnTo>
                <a:lnTo>
                  <a:pt x="292" y="445"/>
                </a:lnTo>
                <a:lnTo>
                  <a:pt x="287" y="443"/>
                </a:lnTo>
                <a:lnTo>
                  <a:pt x="284" y="437"/>
                </a:lnTo>
                <a:lnTo>
                  <a:pt x="279" y="435"/>
                </a:lnTo>
                <a:lnTo>
                  <a:pt x="276" y="435"/>
                </a:lnTo>
                <a:lnTo>
                  <a:pt x="272" y="437"/>
                </a:lnTo>
                <a:lnTo>
                  <a:pt x="255" y="440"/>
                </a:lnTo>
                <a:lnTo>
                  <a:pt x="250" y="442"/>
                </a:lnTo>
                <a:lnTo>
                  <a:pt x="248" y="438"/>
                </a:lnTo>
                <a:lnTo>
                  <a:pt x="245" y="440"/>
                </a:lnTo>
                <a:lnTo>
                  <a:pt x="240" y="437"/>
                </a:lnTo>
                <a:lnTo>
                  <a:pt x="236" y="437"/>
                </a:lnTo>
                <a:lnTo>
                  <a:pt x="231" y="440"/>
                </a:lnTo>
                <a:lnTo>
                  <a:pt x="226" y="440"/>
                </a:lnTo>
                <a:lnTo>
                  <a:pt x="225" y="438"/>
                </a:lnTo>
                <a:lnTo>
                  <a:pt x="226" y="432"/>
                </a:lnTo>
                <a:lnTo>
                  <a:pt x="225" y="432"/>
                </a:lnTo>
                <a:lnTo>
                  <a:pt x="219" y="428"/>
                </a:lnTo>
                <a:lnTo>
                  <a:pt x="218" y="425"/>
                </a:lnTo>
                <a:lnTo>
                  <a:pt x="213" y="424"/>
                </a:lnTo>
                <a:lnTo>
                  <a:pt x="208" y="424"/>
                </a:lnTo>
                <a:lnTo>
                  <a:pt x="206" y="422"/>
                </a:lnTo>
                <a:lnTo>
                  <a:pt x="199" y="417"/>
                </a:lnTo>
                <a:lnTo>
                  <a:pt x="184" y="417"/>
                </a:lnTo>
                <a:lnTo>
                  <a:pt x="179" y="415"/>
                </a:lnTo>
                <a:lnTo>
                  <a:pt x="175" y="414"/>
                </a:lnTo>
                <a:lnTo>
                  <a:pt x="167" y="414"/>
                </a:lnTo>
                <a:lnTo>
                  <a:pt x="162" y="417"/>
                </a:lnTo>
                <a:lnTo>
                  <a:pt x="158" y="417"/>
                </a:lnTo>
                <a:lnTo>
                  <a:pt x="155" y="419"/>
                </a:lnTo>
                <a:lnTo>
                  <a:pt x="148" y="420"/>
                </a:lnTo>
                <a:lnTo>
                  <a:pt x="131" y="422"/>
                </a:lnTo>
                <a:lnTo>
                  <a:pt x="126" y="420"/>
                </a:lnTo>
                <a:lnTo>
                  <a:pt x="123" y="417"/>
                </a:lnTo>
                <a:lnTo>
                  <a:pt x="116" y="415"/>
                </a:lnTo>
                <a:lnTo>
                  <a:pt x="106" y="409"/>
                </a:lnTo>
                <a:lnTo>
                  <a:pt x="99" y="404"/>
                </a:lnTo>
                <a:lnTo>
                  <a:pt x="96" y="401"/>
                </a:lnTo>
                <a:lnTo>
                  <a:pt x="90" y="397"/>
                </a:lnTo>
                <a:lnTo>
                  <a:pt x="92" y="387"/>
                </a:lnTo>
                <a:lnTo>
                  <a:pt x="94" y="384"/>
                </a:lnTo>
                <a:lnTo>
                  <a:pt x="94" y="378"/>
                </a:lnTo>
                <a:lnTo>
                  <a:pt x="96" y="373"/>
                </a:lnTo>
                <a:lnTo>
                  <a:pt x="97" y="371"/>
                </a:lnTo>
                <a:lnTo>
                  <a:pt x="96" y="366"/>
                </a:lnTo>
                <a:lnTo>
                  <a:pt x="97" y="361"/>
                </a:lnTo>
                <a:lnTo>
                  <a:pt x="94" y="350"/>
                </a:lnTo>
                <a:lnTo>
                  <a:pt x="94" y="343"/>
                </a:lnTo>
                <a:lnTo>
                  <a:pt x="89" y="337"/>
                </a:lnTo>
                <a:lnTo>
                  <a:pt x="84" y="330"/>
                </a:lnTo>
                <a:lnTo>
                  <a:pt x="79" y="325"/>
                </a:lnTo>
                <a:lnTo>
                  <a:pt x="73" y="323"/>
                </a:lnTo>
                <a:lnTo>
                  <a:pt x="70" y="323"/>
                </a:lnTo>
                <a:lnTo>
                  <a:pt x="67" y="327"/>
                </a:lnTo>
                <a:lnTo>
                  <a:pt x="62" y="325"/>
                </a:lnTo>
                <a:lnTo>
                  <a:pt x="53" y="305"/>
                </a:lnTo>
                <a:lnTo>
                  <a:pt x="40" y="304"/>
                </a:lnTo>
                <a:lnTo>
                  <a:pt x="31" y="297"/>
                </a:lnTo>
                <a:lnTo>
                  <a:pt x="16" y="299"/>
                </a:lnTo>
                <a:lnTo>
                  <a:pt x="9" y="287"/>
                </a:lnTo>
                <a:lnTo>
                  <a:pt x="0" y="291"/>
                </a:lnTo>
                <a:lnTo>
                  <a:pt x="16" y="248"/>
                </a:lnTo>
                <a:lnTo>
                  <a:pt x="17" y="254"/>
                </a:lnTo>
                <a:lnTo>
                  <a:pt x="11" y="279"/>
                </a:lnTo>
                <a:lnTo>
                  <a:pt x="26" y="281"/>
                </a:lnTo>
                <a:lnTo>
                  <a:pt x="19" y="269"/>
                </a:lnTo>
                <a:lnTo>
                  <a:pt x="24" y="268"/>
                </a:lnTo>
                <a:lnTo>
                  <a:pt x="24" y="253"/>
                </a:lnTo>
                <a:lnTo>
                  <a:pt x="28" y="246"/>
                </a:lnTo>
                <a:lnTo>
                  <a:pt x="38" y="243"/>
                </a:lnTo>
                <a:lnTo>
                  <a:pt x="33" y="240"/>
                </a:lnTo>
                <a:lnTo>
                  <a:pt x="19" y="240"/>
                </a:lnTo>
                <a:lnTo>
                  <a:pt x="16" y="236"/>
                </a:lnTo>
                <a:lnTo>
                  <a:pt x="17" y="228"/>
                </a:lnTo>
                <a:lnTo>
                  <a:pt x="19" y="215"/>
                </a:lnTo>
                <a:lnTo>
                  <a:pt x="21" y="215"/>
                </a:lnTo>
                <a:lnTo>
                  <a:pt x="21" y="218"/>
                </a:lnTo>
                <a:lnTo>
                  <a:pt x="24" y="227"/>
                </a:lnTo>
                <a:lnTo>
                  <a:pt x="26" y="218"/>
                </a:lnTo>
                <a:lnTo>
                  <a:pt x="48" y="215"/>
                </a:lnTo>
                <a:lnTo>
                  <a:pt x="33" y="208"/>
                </a:lnTo>
                <a:lnTo>
                  <a:pt x="33" y="202"/>
                </a:lnTo>
                <a:lnTo>
                  <a:pt x="26" y="199"/>
                </a:lnTo>
                <a:lnTo>
                  <a:pt x="17" y="210"/>
                </a:lnTo>
                <a:lnTo>
                  <a:pt x="24" y="182"/>
                </a:lnTo>
                <a:lnTo>
                  <a:pt x="24" y="167"/>
                </a:lnTo>
                <a:lnTo>
                  <a:pt x="21" y="158"/>
                </a:lnTo>
                <a:lnTo>
                  <a:pt x="24" y="136"/>
                </a:lnTo>
                <a:lnTo>
                  <a:pt x="26" y="121"/>
                </a:lnTo>
                <a:lnTo>
                  <a:pt x="24" y="98"/>
                </a:lnTo>
                <a:lnTo>
                  <a:pt x="16" y="89"/>
                </a:lnTo>
                <a:lnTo>
                  <a:pt x="16" y="52"/>
                </a:lnTo>
                <a:lnTo>
                  <a:pt x="21" y="44"/>
                </a:lnTo>
                <a:lnTo>
                  <a:pt x="26" y="26"/>
                </a:lnTo>
                <a:lnTo>
                  <a:pt x="38" y="33"/>
                </a:lnTo>
                <a:lnTo>
                  <a:pt x="77" y="71"/>
                </a:lnTo>
                <a:lnTo>
                  <a:pt x="124" y="90"/>
                </a:lnTo>
                <a:lnTo>
                  <a:pt x="150" y="92"/>
                </a:lnTo>
                <a:lnTo>
                  <a:pt x="163" y="103"/>
                </a:lnTo>
                <a:lnTo>
                  <a:pt x="163" y="107"/>
                </a:lnTo>
                <a:lnTo>
                  <a:pt x="172" y="100"/>
                </a:lnTo>
                <a:lnTo>
                  <a:pt x="179" y="100"/>
                </a:lnTo>
                <a:lnTo>
                  <a:pt x="174" y="107"/>
                </a:lnTo>
                <a:lnTo>
                  <a:pt x="179" y="130"/>
                </a:lnTo>
                <a:lnTo>
                  <a:pt x="179" y="136"/>
                </a:lnTo>
                <a:lnTo>
                  <a:pt x="169" y="141"/>
                </a:lnTo>
                <a:lnTo>
                  <a:pt x="165" y="141"/>
                </a:lnTo>
                <a:lnTo>
                  <a:pt x="165" y="135"/>
                </a:lnTo>
                <a:lnTo>
                  <a:pt x="160" y="136"/>
                </a:lnTo>
                <a:lnTo>
                  <a:pt x="152" y="154"/>
                </a:lnTo>
                <a:lnTo>
                  <a:pt x="141" y="159"/>
                </a:lnTo>
                <a:lnTo>
                  <a:pt x="124" y="174"/>
                </a:lnTo>
                <a:lnTo>
                  <a:pt x="118" y="185"/>
                </a:lnTo>
                <a:lnTo>
                  <a:pt x="129" y="189"/>
                </a:lnTo>
                <a:lnTo>
                  <a:pt x="148" y="182"/>
                </a:lnTo>
                <a:lnTo>
                  <a:pt x="128" y="187"/>
                </a:lnTo>
                <a:lnTo>
                  <a:pt x="123" y="184"/>
                </a:lnTo>
                <a:lnTo>
                  <a:pt x="135" y="169"/>
                </a:lnTo>
                <a:lnTo>
                  <a:pt x="148" y="159"/>
                </a:lnTo>
                <a:lnTo>
                  <a:pt x="163" y="158"/>
                </a:lnTo>
                <a:lnTo>
                  <a:pt x="169" y="148"/>
                </a:lnTo>
                <a:lnTo>
                  <a:pt x="182" y="140"/>
                </a:lnTo>
                <a:lnTo>
                  <a:pt x="184" y="130"/>
                </a:lnTo>
                <a:lnTo>
                  <a:pt x="191" y="135"/>
                </a:lnTo>
                <a:lnTo>
                  <a:pt x="189" y="154"/>
                </a:lnTo>
                <a:lnTo>
                  <a:pt x="175" y="158"/>
                </a:lnTo>
                <a:lnTo>
                  <a:pt x="174" y="172"/>
                </a:lnTo>
                <a:lnTo>
                  <a:pt x="177" y="172"/>
                </a:lnTo>
                <a:lnTo>
                  <a:pt x="175" y="179"/>
                </a:lnTo>
                <a:lnTo>
                  <a:pt x="179" y="182"/>
                </a:lnTo>
                <a:lnTo>
                  <a:pt x="170" y="194"/>
                </a:lnTo>
                <a:lnTo>
                  <a:pt x="170" y="197"/>
                </a:lnTo>
                <a:lnTo>
                  <a:pt x="165" y="200"/>
                </a:lnTo>
                <a:lnTo>
                  <a:pt x="167" y="208"/>
                </a:lnTo>
                <a:lnTo>
                  <a:pt x="163" y="210"/>
                </a:lnTo>
                <a:lnTo>
                  <a:pt x="162" y="205"/>
                </a:lnTo>
                <a:lnTo>
                  <a:pt x="162" y="208"/>
                </a:lnTo>
                <a:lnTo>
                  <a:pt x="155" y="204"/>
                </a:lnTo>
                <a:lnTo>
                  <a:pt x="163" y="192"/>
                </a:lnTo>
                <a:lnTo>
                  <a:pt x="152" y="197"/>
                </a:lnTo>
                <a:lnTo>
                  <a:pt x="148" y="205"/>
                </a:lnTo>
                <a:lnTo>
                  <a:pt x="150" y="210"/>
                </a:lnTo>
                <a:lnTo>
                  <a:pt x="145" y="217"/>
                </a:lnTo>
                <a:lnTo>
                  <a:pt x="141" y="207"/>
                </a:lnTo>
                <a:lnTo>
                  <a:pt x="150" y="195"/>
                </a:lnTo>
                <a:lnTo>
                  <a:pt x="148" y="192"/>
                </a:lnTo>
                <a:lnTo>
                  <a:pt x="140" y="199"/>
                </a:lnTo>
                <a:lnTo>
                  <a:pt x="116" y="204"/>
                </a:lnTo>
                <a:lnTo>
                  <a:pt x="114" y="218"/>
                </a:lnTo>
                <a:lnTo>
                  <a:pt x="119" y="218"/>
                </a:lnTo>
                <a:lnTo>
                  <a:pt x="126" y="227"/>
                </a:lnTo>
                <a:lnTo>
                  <a:pt x="141" y="222"/>
                </a:lnTo>
                <a:lnTo>
                  <a:pt x="145" y="228"/>
                </a:lnTo>
                <a:lnTo>
                  <a:pt x="146" y="227"/>
                </a:lnTo>
                <a:lnTo>
                  <a:pt x="160" y="218"/>
                </a:lnTo>
                <a:lnTo>
                  <a:pt x="169" y="208"/>
                </a:lnTo>
                <a:lnTo>
                  <a:pt x="169" y="204"/>
                </a:lnTo>
                <a:lnTo>
                  <a:pt x="177" y="213"/>
                </a:lnTo>
                <a:lnTo>
                  <a:pt x="179" y="212"/>
                </a:lnTo>
                <a:lnTo>
                  <a:pt x="177" y="208"/>
                </a:lnTo>
                <a:lnTo>
                  <a:pt x="179" y="207"/>
                </a:lnTo>
                <a:lnTo>
                  <a:pt x="187" y="205"/>
                </a:lnTo>
                <a:lnTo>
                  <a:pt x="189" y="200"/>
                </a:lnTo>
                <a:lnTo>
                  <a:pt x="187" y="184"/>
                </a:lnTo>
                <a:lnTo>
                  <a:pt x="192" y="174"/>
                </a:lnTo>
                <a:lnTo>
                  <a:pt x="191" y="166"/>
                </a:lnTo>
                <a:lnTo>
                  <a:pt x="197" y="153"/>
                </a:lnTo>
                <a:lnTo>
                  <a:pt x="211" y="135"/>
                </a:lnTo>
                <a:lnTo>
                  <a:pt x="218" y="135"/>
                </a:lnTo>
                <a:lnTo>
                  <a:pt x="219" y="130"/>
                </a:lnTo>
                <a:lnTo>
                  <a:pt x="211" y="112"/>
                </a:lnTo>
                <a:lnTo>
                  <a:pt x="213" y="100"/>
                </a:lnTo>
                <a:close/>
                <a:moveTo>
                  <a:pt x="172" y="61"/>
                </a:moveTo>
                <a:lnTo>
                  <a:pt x="163" y="54"/>
                </a:lnTo>
                <a:lnTo>
                  <a:pt x="160" y="48"/>
                </a:lnTo>
                <a:lnTo>
                  <a:pt x="160" y="43"/>
                </a:lnTo>
                <a:lnTo>
                  <a:pt x="165" y="36"/>
                </a:lnTo>
                <a:lnTo>
                  <a:pt x="167" y="38"/>
                </a:lnTo>
                <a:lnTo>
                  <a:pt x="174" y="46"/>
                </a:lnTo>
                <a:lnTo>
                  <a:pt x="172" y="49"/>
                </a:lnTo>
                <a:lnTo>
                  <a:pt x="175" y="51"/>
                </a:lnTo>
                <a:lnTo>
                  <a:pt x="170" y="51"/>
                </a:lnTo>
                <a:lnTo>
                  <a:pt x="170" y="54"/>
                </a:lnTo>
                <a:lnTo>
                  <a:pt x="172" y="61"/>
                </a:lnTo>
                <a:close/>
                <a:moveTo>
                  <a:pt x="186" y="85"/>
                </a:moveTo>
                <a:lnTo>
                  <a:pt x="196" y="74"/>
                </a:lnTo>
                <a:lnTo>
                  <a:pt x="201" y="74"/>
                </a:lnTo>
                <a:lnTo>
                  <a:pt x="204" y="85"/>
                </a:lnTo>
                <a:lnTo>
                  <a:pt x="204" y="90"/>
                </a:lnTo>
                <a:lnTo>
                  <a:pt x="196" y="87"/>
                </a:lnTo>
                <a:lnTo>
                  <a:pt x="184" y="92"/>
                </a:lnTo>
                <a:lnTo>
                  <a:pt x="194" y="97"/>
                </a:lnTo>
                <a:lnTo>
                  <a:pt x="194" y="113"/>
                </a:lnTo>
                <a:lnTo>
                  <a:pt x="199" y="113"/>
                </a:lnTo>
                <a:lnTo>
                  <a:pt x="208" y="123"/>
                </a:lnTo>
                <a:lnTo>
                  <a:pt x="206" y="131"/>
                </a:lnTo>
                <a:lnTo>
                  <a:pt x="203" y="138"/>
                </a:lnTo>
                <a:lnTo>
                  <a:pt x="197" y="135"/>
                </a:lnTo>
                <a:lnTo>
                  <a:pt x="197" y="126"/>
                </a:lnTo>
                <a:lnTo>
                  <a:pt x="191" y="126"/>
                </a:lnTo>
                <a:lnTo>
                  <a:pt x="187" y="118"/>
                </a:lnTo>
                <a:lnTo>
                  <a:pt x="186" y="98"/>
                </a:lnTo>
                <a:lnTo>
                  <a:pt x="180" y="92"/>
                </a:lnTo>
                <a:lnTo>
                  <a:pt x="186" y="85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Freeform 4"/>
          <p:cNvSpPr>
            <a:spLocks/>
          </p:cNvSpPr>
          <p:nvPr/>
        </p:nvSpPr>
        <p:spPr bwMode="auto">
          <a:xfrm>
            <a:off x="1916113" y="1274763"/>
            <a:ext cx="1652587" cy="1012825"/>
          </a:xfrm>
          <a:custGeom>
            <a:avLst/>
            <a:gdLst>
              <a:gd name="T0" fmla="*/ 2147483647 w 1041"/>
              <a:gd name="T1" fmla="*/ 2147483647 h 638"/>
              <a:gd name="T2" fmla="*/ 2147483647 w 1041"/>
              <a:gd name="T3" fmla="*/ 2147483647 h 638"/>
              <a:gd name="T4" fmla="*/ 2147483647 w 1041"/>
              <a:gd name="T5" fmla="*/ 2147483647 h 638"/>
              <a:gd name="T6" fmla="*/ 2147483647 w 1041"/>
              <a:gd name="T7" fmla="*/ 2147483647 h 638"/>
              <a:gd name="T8" fmla="*/ 2147483647 w 1041"/>
              <a:gd name="T9" fmla="*/ 2147483647 h 638"/>
              <a:gd name="T10" fmla="*/ 2147483647 w 1041"/>
              <a:gd name="T11" fmla="*/ 2147483647 h 638"/>
              <a:gd name="T12" fmla="*/ 2147483647 w 1041"/>
              <a:gd name="T13" fmla="*/ 2147483647 h 638"/>
              <a:gd name="T14" fmla="*/ 2147483647 w 1041"/>
              <a:gd name="T15" fmla="*/ 2147483647 h 638"/>
              <a:gd name="T16" fmla="*/ 2147483647 w 1041"/>
              <a:gd name="T17" fmla="*/ 2147483647 h 638"/>
              <a:gd name="T18" fmla="*/ 2147483647 w 1041"/>
              <a:gd name="T19" fmla="*/ 2147483647 h 638"/>
              <a:gd name="T20" fmla="*/ 2147483647 w 1041"/>
              <a:gd name="T21" fmla="*/ 2147483647 h 638"/>
              <a:gd name="T22" fmla="*/ 2147483647 w 1041"/>
              <a:gd name="T23" fmla="*/ 2147483647 h 638"/>
              <a:gd name="T24" fmla="*/ 2147483647 w 1041"/>
              <a:gd name="T25" fmla="*/ 2147483647 h 638"/>
              <a:gd name="T26" fmla="*/ 2147483647 w 1041"/>
              <a:gd name="T27" fmla="*/ 2147483647 h 638"/>
              <a:gd name="T28" fmla="*/ 2147483647 w 1041"/>
              <a:gd name="T29" fmla="*/ 2147483647 h 638"/>
              <a:gd name="T30" fmla="*/ 2147483647 w 1041"/>
              <a:gd name="T31" fmla="*/ 2147483647 h 638"/>
              <a:gd name="T32" fmla="*/ 2147483647 w 1041"/>
              <a:gd name="T33" fmla="*/ 2147483647 h 638"/>
              <a:gd name="T34" fmla="*/ 2147483647 w 1041"/>
              <a:gd name="T35" fmla="*/ 2147483647 h 638"/>
              <a:gd name="T36" fmla="*/ 2147483647 w 1041"/>
              <a:gd name="T37" fmla="*/ 2147483647 h 638"/>
              <a:gd name="T38" fmla="*/ 2147483647 w 1041"/>
              <a:gd name="T39" fmla="*/ 2147483647 h 638"/>
              <a:gd name="T40" fmla="*/ 2147483647 w 1041"/>
              <a:gd name="T41" fmla="*/ 2147483647 h 638"/>
              <a:gd name="T42" fmla="*/ 2147483647 w 1041"/>
              <a:gd name="T43" fmla="*/ 2147483647 h 638"/>
              <a:gd name="T44" fmla="*/ 2147483647 w 1041"/>
              <a:gd name="T45" fmla="*/ 2147483647 h 638"/>
              <a:gd name="T46" fmla="*/ 2147483647 w 1041"/>
              <a:gd name="T47" fmla="*/ 2147483647 h 638"/>
              <a:gd name="T48" fmla="*/ 2147483647 w 1041"/>
              <a:gd name="T49" fmla="*/ 2147483647 h 638"/>
              <a:gd name="T50" fmla="*/ 2147483647 w 1041"/>
              <a:gd name="T51" fmla="*/ 2147483647 h 638"/>
              <a:gd name="T52" fmla="*/ 2147483647 w 1041"/>
              <a:gd name="T53" fmla="*/ 2147483647 h 638"/>
              <a:gd name="T54" fmla="*/ 2147483647 w 1041"/>
              <a:gd name="T55" fmla="*/ 2147483647 h 638"/>
              <a:gd name="T56" fmla="*/ 2147483647 w 1041"/>
              <a:gd name="T57" fmla="*/ 2147483647 h 638"/>
              <a:gd name="T58" fmla="*/ 2147483647 w 1041"/>
              <a:gd name="T59" fmla="*/ 2147483647 h 638"/>
              <a:gd name="T60" fmla="*/ 2147483647 w 1041"/>
              <a:gd name="T61" fmla="*/ 2147483647 h 638"/>
              <a:gd name="T62" fmla="*/ 2147483647 w 1041"/>
              <a:gd name="T63" fmla="*/ 2147483647 h 638"/>
              <a:gd name="T64" fmla="*/ 2147483647 w 1041"/>
              <a:gd name="T65" fmla="*/ 2147483647 h 638"/>
              <a:gd name="T66" fmla="*/ 2147483647 w 1041"/>
              <a:gd name="T67" fmla="*/ 2147483647 h 638"/>
              <a:gd name="T68" fmla="*/ 2147483647 w 1041"/>
              <a:gd name="T69" fmla="*/ 2147483647 h 638"/>
              <a:gd name="T70" fmla="*/ 2147483647 w 1041"/>
              <a:gd name="T71" fmla="*/ 2147483647 h 638"/>
              <a:gd name="T72" fmla="*/ 2147483647 w 1041"/>
              <a:gd name="T73" fmla="*/ 2147483647 h 638"/>
              <a:gd name="T74" fmla="*/ 2147483647 w 1041"/>
              <a:gd name="T75" fmla="*/ 2147483647 h 638"/>
              <a:gd name="T76" fmla="*/ 2147483647 w 1041"/>
              <a:gd name="T77" fmla="*/ 2147483647 h 638"/>
              <a:gd name="T78" fmla="*/ 2147483647 w 1041"/>
              <a:gd name="T79" fmla="*/ 2147483647 h 638"/>
              <a:gd name="T80" fmla="*/ 2147483647 w 1041"/>
              <a:gd name="T81" fmla="*/ 2147483647 h 638"/>
              <a:gd name="T82" fmla="*/ 2147483647 w 1041"/>
              <a:gd name="T83" fmla="*/ 2147483647 h 638"/>
              <a:gd name="T84" fmla="*/ 2147483647 w 1041"/>
              <a:gd name="T85" fmla="*/ 2147483647 h 638"/>
              <a:gd name="T86" fmla="*/ 2147483647 w 1041"/>
              <a:gd name="T87" fmla="*/ 2147483647 h 638"/>
              <a:gd name="T88" fmla="*/ 2147483647 w 1041"/>
              <a:gd name="T89" fmla="*/ 2147483647 h 638"/>
              <a:gd name="T90" fmla="*/ 2147483647 w 1041"/>
              <a:gd name="T91" fmla="*/ 2147483647 h 638"/>
              <a:gd name="T92" fmla="*/ 2147483647 w 1041"/>
              <a:gd name="T93" fmla="*/ 2147483647 h 638"/>
              <a:gd name="T94" fmla="*/ 2147483647 w 1041"/>
              <a:gd name="T95" fmla="*/ 2147483647 h 638"/>
              <a:gd name="T96" fmla="*/ 2147483647 w 1041"/>
              <a:gd name="T97" fmla="*/ 2147483647 h 638"/>
              <a:gd name="T98" fmla="*/ 2147483647 w 1041"/>
              <a:gd name="T99" fmla="*/ 2147483647 h 638"/>
              <a:gd name="T100" fmla="*/ 2147483647 w 1041"/>
              <a:gd name="T101" fmla="*/ 2147483647 h 638"/>
              <a:gd name="T102" fmla="*/ 2147483647 w 1041"/>
              <a:gd name="T103" fmla="*/ 2147483647 h 638"/>
              <a:gd name="T104" fmla="*/ 2147483647 w 1041"/>
              <a:gd name="T105" fmla="*/ 2147483647 h 638"/>
              <a:gd name="T106" fmla="*/ 2147483647 w 1041"/>
              <a:gd name="T107" fmla="*/ 2147483647 h 638"/>
              <a:gd name="T108" fmla="*/ 2147483647 w 1041"/>
              <a:gd name="T109" fmla="*/ 2147483647 h 638"/>
              <a:gd name="T110" fmla="*/ 2147483647 w 1041"/>
              <a:gd name="T111" fmla="*/ 2147483647 h 638"/>
              <a:gd name="T112" fmla="*/ 2147483647 w 1041"/>
              <a:gd name="T113" fmla="*/ 2147483647 h 638"/>
              <a:gd name="T114" fmla="*/ 2147483647 w 1041"/>
              <a:gd name="T115" fmla="*/ 2147483647 h 638"/>
              <a:gd name="T116" fmla="*/ 2147483647 w 1041"/>
              <a:gd name="T117" fmla="*/ 2147483647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41"/>
              <a:gd name="T178" fmla="*/ 0 h 638"/>
              <a:gd name="T179" fmla="*/ 1041 w 1041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41" h="638">
                <a:moveTo>
                  <a:pt x="323" y="594"/>
                </a:moveTo>
                <a:lnTo>
                  <a:pt x="323" y="596"/>
                </a:lnTo>
                <a:lnTo>
                  <a:pt x="325" y="597"/>
                </a:lnTo>
                <a:lnTo>
                  <a:pt x="325" y="601"/>
                </a:lnTo>
                <a:lnTo>
                  <a:pt x="323" y="602"/>
                </a:lnTo>
                <a:lnTo>
                  <a:pt x="320" y="602"/>
                </a:lnTo>
                <a:lnTo>
                  <a:pt x="320" y="604"/>
                </a:lnTo>
                <a:lnTo>
                  <a:pt x="318" y="607"/>
                </a:lnTo>
                <a:lnTo>
                  <a:pt x="318" y="612"/>
                </a:lnTo>
                <a:lnTo>
                  <a:pt x="321" y="612"/>
                </a:lnTo>
                <a:lnTo>
                  <a:pt x="321" y="614"/>
                </a:lnTo>
                <a:lnTo>
                  <a:pt x="320" y="614"/>
                </a:lnTo>
                <a:lnTo>
                  <a:pt x="318" y="615"/>
                </a:lnTo>
                <a:lnTo>
                  <a:pt x="313" y="610"/>
                </a:lnTo>
                <a:lnTo>
                  <a:pt x="308" y="612"/>
                </a:lnTo>
                <a:lnTo>
                  <a:pt x="301" y="609"/>
                </a:lnTo>
                <a:lnTo>
                  <a:pt x="297" y="610"/>
                </a:lnTo>
                <a:lnTo>
                  <a:pt x="292" y="612"/>
                </a:lnTo>
                <a:lnTo>
                  <a:pt x="291" y="612"/>
                </a:lnTo>
                <a:lnTo>
                  <a:pt x="289" y="614"/>
                </a:lnTo>
                <a:lnTo>
                  <a:pt x="284" y="605"/>
                </a:lnTo>
                <a:lnTo>
                  <a:pt x="279" y="605"/>
                </a:lnTo>
                <a:lnTo>
                  <a:pt x="274" y="607"/>
                </a:lnTo>
                <a:lnTo>
                  <a:pt x="270" y="607"/>
                </a:lnTo>
                <a:lnTo>
                  <a:pt x="267" y="607"/>
                </a:lnTo>
                <a:lnTo>
                  <a:pt x="264" y="607"/>
                </a:lnTo>
                <a:lnTo>
                  <a:pt x="262" y="605"/>
                </a:lnTo>
                <a:lnTo>
                  <a:pt x="255" y="604"/>
                </a:lnTo>
                <a:lnTo>
                  <a:pt x="253" y="604"/>
                </a:lnTo>
                <a:lnTo>
                  <a:pt x="252" y="601"/>
                </a:lnTo>
                <a:lnTo>
                  <a:pt x="250" y="601"/>
                </a:lnTo>
                <a:lnTo>
                  <a:pt x="247" y="602"/>
                </a:lnTo>
                <a:lnTo>
                  <a:pt x="241" y="602"/>
                </a:lnTo>
                <a:lnTo>
                  <a:pt x="241" y="607"/>
                </a:lnTo>
                <a:lnTo>
                  <a:pt x="238" y="612"/>
                </a:lnTo>
                <a:lnTo>
                  <a:pt x="233" y="610"/>
                </a:lnTo>
                <a:lnTo>
                  <a:pt x="230" y="609"/>
                </a:lnTo>
                <a:lnTo>
                  <a:pt x="226" y="609"/>
                </a:lnTo>
                <a:lnTo>
                  <a:pt x="223" y="605"/>
                </a:lnTo>
                <a:lnTo>
                  <a:pt x="213" y="604"/>
                </a:lnTo>
                <a:lnTo>
                  <a:pt x="207" y="601"/>
                </a:lnTo>
                <a:lnTo>
                  <a:pt x="206" y="602"/>
                </a:lnTo>
                <a:lnTo>
                  <a:pt x="201" y="602"/>
                </a:lnTo>
                <a:lnTo>
                  <a:pt x="199" y="604"/>
                </a:lnTo>
                <a:lnTo>
                  <a:pt x="196" y="609"/>
                </a:lnTo>
                <a:lnTo>
                  <a:pt x="196" y="612"/>
                </a:lnTo>
                <a:lnTo>
                  <a:pt x="196" y="615"/>
                </a:lnTo>
                <a:lnTo>
                  <a:pt x="192" y="615"/>
                </a:lnTo>
                <a:lnTo>
                  <a:pt x="191" y="614"/>
                </a:lnTo>
                <a:lnTo>
                  <a:pt x="189" y="610"/>
                </a:lnTo>
                <a:lnTo>
                  <a:pt x="185" y="609"/>
                </a:lnTo>
                <a:lnTo>
                  <a:pt x="182" y="604"/>
                </a:lnTo>
                <a:lnTo>
                  <a:pt x="179" y="604"/>
                </a:lnTo>
                <a:lnTo>
                  <a:pt x="180" y="602"/>
                </a:lnTo>
                <a:lnTo>
                  <a:pt x="179" y="597"/>
                </a:lnTo>
                <a:lnTo>
                  <a:pt x="182" y="594"/>
                </a:lnTo>
                <a:lnTo>
                  <a:pt x="179" y="591"/>
                </a:lnTo>
                <a:lnTo>
                  <a:pt x="179" y="589"/>
                </a:lnTo>
                <a:lnTo>
                  <a:pt x="177" y="584"/>
                </a:lnTo>
                <a:lnTo>
                  <a:pt x="180" y="579"/>
                </a:lnTo>
                <a:lnTo>
                  <a:pt x="179" y="573"/>
                </a:lnTo>
                <a:lnTo>
                  <a:pt x="177" y="571"/>
                </a:lnTo>
                <a:lnTo>
                  <a:pt x="177" y="568"/>
                </a:lnTo>
                <a:lnTo>
                  <a:pt x="175" y="564"/>
                </a:lnTo>
                <a:lnTo>
                  <a:pt x="175" y="561"/>
                </a:lnTo>
                <a:lnTo>
                  <a:pt x="167" y="555"/>
                </a:lnTo>
                <a:lnTo>
                  <a:pt x="165" y="555"/>
                </a:lnTo>
                <a:lnTo>
                  <a:pt x="160" y="556"/>
                </a:lnTo>
                <a:lnTo>
                  <a:pt x="158" y="556"/>
                </a:lnTo>
                <a:lnTo>
                  <a:pt x="157" y="553"/>
                </a:lnTo>
                <a:lnTo>
                  <a:pt x="151" y="548"/>
                </a:lnTo>
                <a:lnTo>
                  <a:pt x="150" y="546"/>
                </a:lnTo>
                <a:lnTo>
                  <a:pt x="146" y="535"/>
                </a:lnTo>
                <a:lnTo>
                  <a:pt x="148" y="535"/>
                </a:lnTo>
                <a:lnTo>
                  <a:pt x="150" y="535"/>
                </a:lnTo>
                <a:lnTo>
                  <a:pt x="151" y="533"/>
                </a:lnTo>
                <a:lnTo>
                  <a:pt x="153" y="528"/>
                </a:lnTo>
                <a:lnTo>
                  <a:pt x="153" y="523"/>
                </a:lnTo>
                <a:lnTo>
                  <a:pt x="153" y="522"/>
                </a:lnTo>
                <a:lnTo>
                  <a:pt x="151" y="520"/>
                </a:lnTo>
                <a:lnTo>
                  <a:pt x="151" y="518"/>
                </a:lnTo>
                <a:lnTo>
                  <a:pt x="148" y="517"/>
                </a:lnTo>
                <a:lnTo>
                  <a:pt x="150" y="514"/>
                </a:lnTo>
                <a:lnTo>
                  <a:pt x="146" y="514"/>
                </a:lnTo>
                <a:lnTo>
                  <a:pt x="145" y="512"/>
                </a:lnTo>
                <a:lnTo>
                  <a:pt x="145" y="509"/>
                </a:lnTo>
                <a:lnTo>
                  <a:pt x="143" y="507"/>
                </a:lnTo>
                <a:lnTo>
                  <a:pt x="143" y="504"/>
                </a:lnTo>
                <a:lnTo>
                  <a:pt x="140" y="499"/>
                </a:lnTo>
                <a:lnTo>
                  <a:pt x="138" y="492"/>
                </a:lnTo>
                <a:lnTo>
                  <a:pt x="138" y="491"/>
                </a:lnTo>
                <a:lnTo>
                  <a:pt x="134" y="484"/>
                </a:lnTo>
                <a:lnTo>
                  <a:pt x="136" y="476"/>
                </a:lnTo>
                <a:lnTo>
                  <a:pt x="134" y="472"/>
                </a:lnTo>
                <a:lnTo>
                  <a:pt x="133" y="468"/>
                </a:lnTo>
                <a:lnTo>
                  <a:pt x="136" y="464"/>
                </a:lnTo>
                <a:lnTo>
                  <a:pt x="136" y="461"/>
                </a:lnTo>
                <a:lnTo>
                  <a:pt x="136" y="459"/>
                </a:lnTo>
                <a:lnTo>
                  <a:pt x="131" y="459"/>
                </a:lnTo>
                <a:lnTo>
                  <a:pt x="134" y="451"/>
                </a:lnTo>
                <a:lnTo>
                  <a:pt x="134" y="448"/>
                </a:lnTo>
                <a:lnTo>
                  <a:pt x="131" y="446"/>
                </a:lnTo>
                <a:lnTo>
                  <a:pt x="128" y="446"/>
                </a:lnTo>
                <a:lnTo>
                  <a:pt x="128" y="443"/>
                </a:lnTo>
                <a:lnTo>
                  <a:pt x="126" y="440"/>
                </a:lnTo>
                <a:lnTo>
                  <a:pt x="126" y="438"/>
                </a:lnTo>
                <a:lnTo>
                  <a:pt x="123" y="436"/>
                </a:lnTo>
                <a:lnTo>
                  <a:pt x="123" y="435"/>
                </a:lnTo>
                <a:lnTo>
                  <a:pt x="119" y="435"/>
                </a:lnTo>
                <a:lnTo>
                  <a:pt x="118" y="436"/>
                </a:lnTo>
                <a:lnTo>
                  <a:pt x="119" y="440"/>
                </a:lnTo>
                <a:lnTo>
                  <a:pt x="118" y="440"/>
                </a:lnTo>
                <a:lnTo>
                  <a:pt x="114" y="441"/>
                </a:lnTo>
                <a:lnTo>
                  <a:pt x="111" y="446"/>
                </a:lnTo>
                <a:lnTo>
                  <a:pt x="107" y="448"/>
                </a:lnTo>
                <a:lnTo>
                  <a:pt x="106" y="449"/>
                </a:lnTo>
                <a:lnTo>
                  <a:pt x="102" y="449"/>
                </a:lnTo>
                <a:lnTo>
                  <a:pt x="99" y="451"/>
                </a:lnTo>
                <a:lnTo>
                  <a:pt x="95" y="449"/>
                </a:lnTo>
                <a:lnTo>
                  <a:pt x="94" y="453"/>
                </a:lnTo>
                <a:lnTo>
                  <a:pt x="92" y="454"/>
                </a:lnTo>
                <a:lnTo>
                  <a:pt x="85" y="458"/>
                </a:lnTo>
                <a:lnTo>
                  <a:pt x="84" y="456"/>
                </a:lnTo>
                <a:lnTo>
                  <a:pt x="82" y="453"/>
                </a:lnTo>
                <a:lnTo>
                  <a:pt x="78" y="451"/>
                </a:lnTo>
                <a:lnTo>
                  <a:pt x="78" y="448"/>
                </a:lnTo>
                <a:lnTo>
                  <a:pt x="77" y="445"/>
                </a:lnTo>
                <a:lnTo>
                  <a:pt x="73" y="445"/>
                </a:lnTo>
                <a:lnTo>
                  <a:pt x="70" y="441"/>
                </a:lnTo>
                <a:lnTo>
                  <a:pt x="68" y="443"/>
                </a:lnTo>
                <a:lnTo>
                  <a:pt x="70" y="436"/>
                </a:lnTo>
                <a:lnTo>
                  <a:pt x="68" y="433"/>
                </a:lnTo>
                <a:lnTo>
                  <a:pt x="75" y="431"/>
                </a:lnTo>
                <a:lnTo>
                  <a:pt x="75" y="428"/>
                </a:lnTo>
                <a:lnTo>
                  <a:pt x="77" y="426"/>
                </a:lnTo>
                <a:lnTo>
                  <a:pt x="73" y="422"/>
                </a:lnTo>
                <a:lnTo>
                  <a:pt x="73" y="418"/>
                </a:lnTo>
                <a:lnTo>
                  <a:pt x="73" y="417"/>
                </a:lnTo>
                <a:lnTo>
                  <a:pt x="78" y="412"/>
                </a:lnTo>
                <a:lnTo>
                  <a:pt x="80" y="408"/>
                </a:lnTo>
                <a:lnTo>
                  <a:pt x="82" y="408"/>
                </a:lnTo>
                <a:lnTo>
                  <a:pt x="85" y="407"/>
                </a:lnTo>
                <a:lnTo>
                  <a:pt x="89" y="408"/>
                </a:lnTo>
                <a:lnTo>
                  <a:pt x="90" y="407"/>
                </a:lnTo>
                <a:lnTo>
                  <a:pt x="89" y="400"/>
                </a:lnTo>
                <a:lnTo>
                  <a:pt x="89" y="399"/>
                </a:lnTo>
                <a:lnTo>
                  <a:pt x="92" y="395"/>
                </a:lnTo>
                <a:lnTo>
                  <a:pt x="90" y="394"/>
                </a:lnTo>
                <a:lnTo>
                  <a:pt x="85" y="390"/>
                </a:lnTo>
                <a:lnTo>
                  <a:pt x="87" y="387"/>
                </a:lnTo>
                <a:lnTo>
                  <a:pt x="85" y="385"/>
                </a:lnTo>
                <a:lnTo>
                  <a:pt x="89" y="384"/>
                </a:lnTo>
                <a:lnTo>
                  <a:pt x="90" y="379"/>
                </a:lnTo>
                <a:lnTo>
                  <a:pt x="89" y="376"/>
                </a:lnTo>
                <a:lnTo>
                  <a:pt x="87" y="374"/>
                </a:lnTo>
                <a:lnTo>
                  <a:pt x="85" y="372"/>
                </a:lnTo>
                <a:lnTo>
                  <a:pt x="87" y="369"/>
                </a:lnTo>
                <a:lnTo>
                  <a:pt x="90" y="371"/>
                </a:lnTo>
                <a:lnTo>
                  <a:pt x="94" y="369"/>
                </a:lnTo>
                <a:lnTo>
                  <a:pt x="95" y="362"/>
                </a:lnTo>
                <a:lnTo>
                  <a:pt x="92" y="359"/>
                </a:lnTo>
                <a:lnTo>
                  <a:pt x="97" y="356"/>
                </a:lnTo>
                <a:lnTo>
                  <a:pt x="102" y="343"/>
                </a:lnTo>
                <a:lnTo>
                  <a:pt x="102" y="341"/>
                </a:lnTo>
                <a:lnTo>
                  <a:pt x="104" y="338"/>
                </a:lnTo>
                <a:lnTo>
                  <a:pt x="104" y="331"/>
                </a:lnTo>
                <a:lnTo>
                  <a:pt x="109" y="330"/>
                </a:lnTo>
                <a:lnTo>
                  <a:pt x="111" y="328"/>
                </a:lnTo>
                <a:lnTo>
                  <a:pt x="112" y="320"/>
                </a:lnTo>
                <a:lnTo>
                  <a:pt x="114" y="316"/>
                </a:lnTo>
                <a:lnTo>
                  <a:pt x="114" y="312"/>
                </a:lnTo>
                <a:lnTo>
                  <a:pt x="111" y="310"/>
                </a:lnTo>
                <a:lnTo>
                  <a:pt x="106" y="312"/>
                </a:lnTo>
                <a:lnTo>
                  <a:pt x="101" y="313"/>
                </a:lnTo>
                <a:lnTo>
                  <a:pt x="97" y="310"/>
                </a:lnTo>
                <a:lnTo>
                  <a:pt x="90" y="310"/>
                </a:lnTo>
                <a:lnTo>
                  <a:pt x="89" y="307"/>
                </a:lnTo>
                <a:lnTo>
                  <a:pt x="89" y="305"/>
                </a:lnTo>
                <a:lnTo>
                  <a:pt x="90" y="303"/>
                </a:lnTo>
                <a:lnTo>
                  <a:pt x="87" y="297"/>
                </a:lnTo>
                <a:lnTo>
                  <a:pt x="85" y="297"/>
                </a:lnTo>
                <a:lnTo>
                  <a:pt x="80" y="300"/>
                </a:lnTo>
                <a:lnTo>
                  <a:pt x="77" y="298"/>
                </a:lnTo>
                <a:lnTo>
                  <a:pt x="78" y="292"/>
                </a:lnTo>
                <a:lnTo>
                  <a:pt x="77" y="290"/>
                </a:lnTo>
                <a:lnTo>
                  <a:pt x="73" y="289"/>
                </a:lnTo>
                <a:lnTo>
                  <a:pt x="72" y="285"/>
                </a:lnTo>
                <a:lnTo>
                  <a:pt x="68" y="285"/>
                </a:lnTo>
                <a:lnTo>
                  <a:pt x="67" y="277"/>
                </a:lnTo>
                <a:lnTo>
                  <a:pt x="68" y="274"/>
                </a:lnTo>
                <a:lnTo>
                  <a:pt x="70" y="272"/>
                </a:lnTo>
                <a:lnTo>
                  <a:pt x="67" y="269"/>
                </a:lnTo>
                <a:lnTo>
                  <a:pt x="65" y="264"/>
                </a:lnTo>
                <a:lnTo>
                  <a:pt x="61" y="262"/>
                </a:lnTo>
                <a:lnTo>
                  <a:pt x="60" y="261"/>
                </a:lnTo>
                <a:lnTo>
                  <a:pt x="60" y="254"/>
                </a:lnTo>
                <a:lnTo>
                  <a:pt x="55" y="249"/>
                </a:lnTo>
                <a:lnTo>
                  <a:pt x="55" y="246"/>
                </a:lnTo>
                <a:lnTo>
                  <a:pt x="53" y="244"/>
                </a:lnTo>
                <a:lnTo>
                  <a:pt x="51" y="241"/>
                </a:lnTo>
                <a:lnTo>
                  <a:pt x="44" y="233"/>
                </a:lnTo>
                <a:lnTo>
                  <a:pt x="44" y="225"/>
                </a:lnTo>
                <a:lnTo>
                  <a:pt x="43" y="223"/>
                </a:lnTo>
                <a:lnTo>
                  <a:pt x="38" y="220"/>
                </a:lnTo>
                <a:lnTo>
                  <a:pt x="36" y="218"/>
                </a:lnTo>
                <a:lnTo>
                  <a:pt x="29" y="216"/>
                </a:lnTo>
                <a:lnTo>
                  <a:pt x="28" y="215"/>
                </a:lnTo>
                <a:lnTo>
                  <a:pt x="26" y="210"/>
                </a:lnTo>
                <a:lnTo>
                  <a:pt x="24" y="205"/>
                </a:lnTo>
                <a:lnTo>
                  <a:pt x="21" y="202"/>
                </a:lnTo>
                <a:lnTo>
                  <a:pt x="19" y="200"/>
                </a:lnTo>
                <a:lnTo>
                  <a:pt x="12" y="195"/>
                </a:lnTo>
                <a:lnTo>
                  <a:pt x="12" y="193"/>
                </a:lnTo>
                <a:lnTo>
                  <a:pt x="14" y="193"/>
                </a:lnTo>
                <a:lnTo>
                  <a:pt x="21" y="193"/>
                </a:lnTo>
                <a:lnTo>
                  <a:pt x="22" y="193"/>
                </a:lnTo>
                <a:lnTo>
                  <a:pt x="22" y="190"/>
                </a:lnTo>
                <a:lnTo>
                  <a:pt x="19" y="188"/>
                </a:lnTo>
                <a:lnTo>
                  <a:pt x="19" y="183"/>
                </a:lnTo>
                <a:lnTo>
                  <a:pt x="16" y="182"/>
                </a:lnTo>
                <a:lnTo>
                  <a:pt x="21" y="175"/>
                </a:lnTo>
                <a:lnTo>
                  <a:pt x="21" y="172"/>
                </a:lnTo>
                <a:lnTo>
                  <a:pt x="19" y="169"/>
                </a:lnTo>
                <a:lnTo>
                  <a:pt x="21" y="162"/>
                </a:lnTo>
                <a:lnTo>
                  <a:pt x="17" y="160"/>
                </a:lnTo>
                <a:lnTo>
                  <a:pt x="17" y="156"/>
                </a:lnTo>
                <a:lnTo>
                  <a:pt x="14" y="154"/>
                </a:lnTo>
                <a:lnTo>
                  <a:pt x="14" y="147"/>
                </a:lnTo>
                <a:lnTo>
                  <a:pt x="12" y="144"/>
                </a:lnTo>
                <a:lnTo>
                  <a:pt x="11" y="142"/>
                </a:lnTo>
                <a:lnTo>
                  <a:pt x="7" y="138"/>
                </a:lnTo>
                <a:lnTo>
                  <a:pt x="4" y="131"/>
                </a:lnTo>
                <a:lnTo>
                  <a:pt x="2" y="124"/>
                </a:lnTo>
                <a:lnTo>
                  <a:pt x="0" y="123"/>
                </a:lnTo>
                <a:lnTo>
                  <a:pt x="7" y="95"/>
                </a:lnTo>
                <a:lnTo>
                  <a:pt x="14" y="60"/>
                </a:lnTo>
                <a:lnTo>
                  <a:pt x="28" y="0"/>
                </a:lnTo>
                <a:lnTo>
                  <a:pt x="140" y="23"/>
                </a:lnTo>
                <a:lnTo>
                  <a:pt x="194" y="32"/>
                </a:lnTo>
                <a:lnTo>
                  <a:pt x="352" y="60"/>
                </a:lnTo>
                <a:lnTo>
                  <a:pt x="428" y="73"/>
                </a:lnTo>
                <a:lnTo>
                  <a:pt x="474" y="80"/>
                </a:lnTo>
                <a:lnTo>
                  <a:pt x="579" y="95"/>
                </a:lnTo>
                <a:lnTo>
                  <a:pt x="685" y="110"/>
                </a:lnTo>
                <a:lnTo>
                  <a:pt x="775" y="119"/>
                </a:lnTo>
                <a:lnTo>
                  <a:pt x="865" y="129"/>
                </a:lnTo>
                <a:lnTo>
                  <a:pt x="955" y="139"/>
                </a:lnTo>
                <a:lnTo>
                  <a:pt x="1041" y="146"/>
                </a:lnTo>
                <a:lnTo>
                  <a:pt x="1038" y="190"/>
                </a:lnTo>
                <a:lnTo>
                  <a:pt x="1034" y="221"/>
                </a:lnTo>
                <a:lnTo>
                  <a:pt x="1031" y="269"/>
                </a:lnTo>
                <a:lnTo>
                  <a:pt x="1024" y="343"/>
                </a:lnTo>
                <a:lnTo>
                  <a:pt x="1024" y="351"/>
                </a:lnTo>
                <a:lnTo>
                  <a:pt x="1016" y="435"/>
                </a:lnTo>
                <a:lnTo>
                  <a:pt x="1016" y="448"/>
                </a:lnTo>
                <a:lnTo>
                  <a:pt x="1012" y="479"/>
                </a:lnTo>
                <a:lnTo>
                  <a:pt x="1009" y="522"/>
                </a:lnTo>
                <a:lnTo>
                  <a:pt x="1007" y="528"/>
                </a:lnTo>
                <a:lnTo>
                  <a:pt x="1002" y="612"/>
                </a:lnTo>
                <a:lnTo>
                  <a:pt x="999" y="638"/>
                </a:lnTo>
                <a:lnTo>
                  <a:pt x="997" y="638"/>
                </a:lnTo>
                <a:lnTo>
                  <a:pt x="909" y="630"/>
                </a:lnTo>
                <a:lnTo>
                  <a:pt x="905" y="630"/>
                </a:lnTo>
                <a:lnTo>
                  <a:pt x="820" y="622"/>
                </a:lnTo>
                <a:lnTo>
                  <a:pt x="798" y="620"/>
                </a:lnTo>
                <a:lnTo>
                  <a:pt x="651" y="602"/>
                </a:lnTo>
                <a:lnTo>
                  <a:pt x="618" y="599"/>
                </a:lnTo>
                <a:lnTo>
                  <a:pt x="586" y="594"/>
                </a:lnTo>
                <a:lnTo>
                  <a:pt x="479" y="581"/>
                </a:lnTo>
                <a:lnTo>
                  <a:pt x="462" y="578"/>
                </a:lnTo>
                <a:lnTo>
                  <a:pt x="427" y="573"/>
                </a:lnTo>
                <a:lnTo>
                  <a:pt x="423" y="573"/>
                </a:lnTo>
                <a:lnTo>
                  <a:pt x="367" y="564"/>
                </a:lnTo>
                <a:lnTo>
                  <a:pt x="360" y="604"/>
                </a:lnTo>
                <a:lnTo>
                  <a:pt x="357" y="628"/>
                </a:lnTo>
                <a:lnTo>
                  <a:pt x="354" y="625"/>
                </a:lnTo>
                <a:lnTo>
                  <a:pt x="350" y="624"/>
                </a:lnTo>
                <a:lnTo>
                  <a:pt x="350" y="620"/>
                </a:lnTo>
                <a:lnTo>
                  <a:pt x="348" y="617"/>
                </a:lnTo>
                <a:lnTo>
                  <a:pt x="347" y="615"/>
                </a:lnTo>
                <a:lnTo>
                  <a:pt x="343" y="614"/>
                </a:lnTo>
                <a:lnTo>
                  <a:pt x="343" y="609"/>
                </a:lnTo>
                <a:lnTo>
                  <a:pt x="345" y="607"/>
                </a:lnTo>
                <a:lnTo>
                  <a:pt x="340" y="604"/>
                </a:lnTo>
                <a:lnTo>
                  <a:pt x="342" y="601"/>
                </a:lnTo>
                <a:lnTo>
                  <a:pt x="340" y="599"/>
                </a:lnTo>
                <a:lnTo>
                  <a:pt x="338" y="596"/>
                </a:lnTo>
                <a:lnTo>
                  <a:pt x="338" y="592"/>
                </a:lnTo>
                <a:lnTo>
                  <a:pt x="335" y="592"/>
                </a:lnTo>
                <a:lnTo>
                  <a:pt x="333" y="591"/>
                </a:lnTo>
                <a:lnTo>
                  <a:pt x="331" y="591"/>
                </a:lnTo>
                <a:lnTo>
                  <a:pt x="331" y="594"/>
                </a:lnTo>
                <a:lnTo>
                  <a:pt x="326" y="592"/>
                </a:lnTo>
                <a:lnTo>
                  <a:pt x="323" y="594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Freeform 5"/>
          <p:cNvSpPr>
            <a:spLocks noEditPoints="1"/>
          </p:cNvSpPr>
          <p:nvPr/>
        </p:nvSpPr>
        <p:spPr bwMode="auto">
          <a:xfrm>
            <a:off x="8194675" y="1331913"/>
            <a:ext cx="595313" cy="898525"/>
          </a:xfrm>
          <a:custGeom>
            <a:avLst/>
            <a:gdLst>
              <a:gd name="T0" fmla="*/ 2147483647 w 375"/>
              <a:gd name="T1" fmla="*/ 2147483647 h 566"/>
              <a:gd name="T2" fmla="*/ 2147483647 w 375"/>
              <a:gd name="T3" fmla="*/ 2147483647 h 566"/>
              <a:gd name="T4" fmla="*/ 2147483647 w 375"/>
              <a:gd name="T5" fmla="*/ 2147483647 h 566"/>
              <a:gd name="T6" fmla="*/ 2147483647 w 375"/>
              <a:gd name="T7" fmla="*/ 2147483647 h 566"/>
              <a:gd name="T8" fmla="*/ 2147483647 w 375"/>
              <a:gd name="T9" fmla="*/ 2147483647 h 566"/>
              <a:gd name="T10" fmla="*/ 2147483647 w 375"/>
              <a:gd name="T11" fmla="*/ 2147483647 h 566"/>
              <a:gd name="T12" fmla="*/ 2147483647 w 375"/>
              <a:gd name="T13" fmla="*/ 2147483647 h 566"/>
              <a:gd name="T14" fmla="*/ 2147483647 w 375"/>
              <a:gd name="T15" fmla="*/ 2147483647 h 566"/>
              <a:gd name="T16" fmla="*/ 2147483647 w 375"/>
              <a:gd name="T17" fmla="*/ 2147483647 h 566"/>
              <a:gd name="T18" fmla="*/ 2147483647 w 375"/>
              <a:gd name="T19" fmla="*/ 2147483647 h 566"/>
              <a:gd name="T20" fmla="*/ 2147483647 w 375"/>
              <a:gd name="T21" fmla="*/ 2147483647 h 566"/>
              <a:gd name="T22" fmla="*/ 2147483647 w 375"/>
              <a:gd name="T23" fmla="*/ 2147483647 h 566"/>
              <a:gd name="T24" fmla="*/ 2147483647 w 375"/>
              <a:gd name="T25" fmla="*/ 2147483647 h 566"/>
              <a:gd name="T26" fmla="*/ 2147483647 w 375"/>
              <a:gd name="T27" fmla="*/ 2147483647 h 566"/>
              <a:gd name="T28" fmla="*/ 2147483647 w 375"/>
              <a:gd name="T29" fmla="*/ 2147483647 h 566"/>
              <a:gd name="T30" fmla="*/ 2147483647 w 375"/>
              <a:gd name="T31" fmla="*/ 2147483647 h 566"/>
              <a:gd name="T32" fmla="*/ 2147483647 w 375"/>
              <a:gd name="T33" fmla="*/ 2147483647 h 566"/>
              <a:gd name="T34" fmla="*/ 2147483647 w 375"/>
              <a:gd name="T35" fmla="*/ 2147483647 h 566"/>
              <a:gd name="T36" fmla="*/ 2147483647 w 375"/>
              <a:gd name="T37" fmla="*/ 2147483647 h 566"/>
              <a:gd name="T38" fmla="*/ 2147483647 w 375"/>
              <a:gd name="T39" fmla="*/ 2147483647 h 566"/>
              <a:gd name="T40" fmla="*/ 2147483647 w 375"/>
              <a:gd name="T41" fmla="*/ 2147483647 h 566"/>
              <a:gd name="T42" fmla="*/ 2147483647 w 375"/>
              <a:gd name="T43" fmla="*/ 2147483647 h 566"/>
              <a:gd name="T44" fmla="*/ 2147483647 w 375"/>
              <a:gd name="T45" fmla="*/ 2147483647 h 566"/>
              <a:gd name="T46" fmla="*/ 2147483647 w 375"/>
              <a:gd name="T47" fmla="*/ 2147483647 h 566"/>
              <a:gd name="T48" fmla="*/ 2147483647 w 375"/>
              <a:gd name="T49" fmla="*/ 2147483647 h 566"/>
              <a:gd name="T50" fmla="*/ 2147483647 w 375"/>
              <a:gd name="T51" fmla="*/ 2147483647 h 566"/>
              <a:gd name="T52" fmla="*/ 2147483647 w 375"/>
              <a:gd name="T53" fmla="*/ 2147483647 h 566"/>
              <a:gd name="T54" fmla="*/ 2147483647 w 375"/>
              <a:gd name="T55" fmla="*/ 2147483647 h 566"/>
              <a:gd name="T56" fmla="*/ 2147483647 w 375"/>
              <a:gd name="T57" fmla="*/ 2147483647 h 566"/>
              <a:gd name="T58" fmla="*/ 2147483647 w 375"/>
              <a:gd name="T59" fmla="*/ 2147483647 h 566"/>
              <a:gd name="T60" fmla="*/ 2147483647 w 375"/>
              <a:gd name="T61" fmla="*/ 2147483647 h 566"/>
              <a:gd name="T62" fmla="*/ 2147483647 w 375"/>
              <a:gd name="T63" fmla="*/ 2147483647 h 566"/>
              <a:gd name="T64" fmla="*/ 2147483647 w 375"/>
              <a:gd name="T65" fmla="*/ 2147483647 h 566"/>
              <a:gd name="T66" fmla="*/ 2147483647 w 375"/>
              <a:gd name="T67" fmla="*/ 2147483647 h 566"/>
              <a:gd name="T68" fmla="*/ 2147483647 w 375"/>
              <a:gd name="T69" fmla="*/ 2147483647 h 566"/>
              <a:gd name="T70" fmla="*/ 2147483647 w 375"/>
              <a:gd name="T71" fmla="*/ 2147483647 h 566"/>
              <a:gd name="T72" fmla="*/ 2147483647 w 375"/>
              <a:gd name="T73" fmla="*/ 2147483647 h 566"/>
              <a:gd name="T74" fmla="*/ 2147483647 w 375"/>
              <a:gd name="T75" fmla="*/ 2147483647 h 566"/>
              <a:gd name="T76" fmla="*/ 2147483647 w 375"/>
              <a:gd name="T77" fmla="*/ 2147483647 h 566"/>
              <a:gd name="T78" fmla="*/ 2147483647 w 375"/>
              <a:gd name="T79" fmla="*/ 2147483647 h 566"/>
              <a:gd name="T80" fmla="*/ 2147483647 w 375"/>
              <a:gd name="T81" fmla="*/ 2147483647 h 566"/>
              <a:gd name="T82" fmla="*/ 2147483647 w 375"/>
              <a:gd name="T83" fmla="*/ 2147483647 h 566"/>
              <a:gd name="T84" fmla="*/ 2147483647 w 375"/>
              <a:gd name="T85" fmla="*/ 2147483647 h 566"/>
              <a:gd name="T86" fmla="*/ 2147483647 w 375"/>
              <a:gd name="T87" fmla="*/ 2147483647 h 566"/>
              <a:gd name="T88" fmla="*/ 2147483647 w 375"/>
              <a:gd name="T89" fmla="*/ 2147483647 h 566"/>
              <a:gd name="T90" fmla="*/ 2147483647 w 375"/>
              <a:gd name="T91" fmla="*/ 2147483647 h 566"/>
              <a:gd name="T92" fmla="*/ 2147483647 w 375"/>
              <a:gd name="T93" fmla="*/ 2147483647 h 566"/>
              <a:gd name="T94" fmla="*/ 2147483647 w 375"/>
              <a:gd name="T95" fmla="*/ 2147483647 h 566"/>
              <a:gd name="T96" fmla="*/ 2147483647 w 375"/>
              <a:gd name="T97" fmla="*/ 2147483647 h 566"/>
              <a:gd name="T98" fmla="*/ 2147483647 w 375"/>
              <a:gd name="T99" fmla="*/ 2147483647 h 5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75"/>
              <a:gd name="T151" fmla="*/ 0 h 566"/>
              <a:gd name="T152" fmla="*/ 375 w 375"/>
              <a:gd name="T153" fmla="*/ 566 h 56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75" h="566">
                <a:moveTo>
                  <a:pt x="158" y="427"/>
                </a:moveTo>
                <a:lnTo>
                  <a:pt x="153" y="438"/>
                </a:lnTo>
                <a:lnTo>
                  <a:pt x="166" y="466"/>
                </a:lnTo>
                <a:lnTo>
                  <a:pt x="164" y="469"/>
                </a:lnTo>
                <a:lnTo>
                  <a:pt x="161" y="468"/>
                </a:lnTo>
                <a:lnTo>
                  <a:pt x="159" y="456"/>
                </a:lnTo>
                <a:lnTo>
                  <a:pt x="154" y="453"/>
                </a:lnTo>
                <a:lnTo>
                  <a:pt x="156" y="464"/>
                </a:lnTo>
                <a:lnTo>
                  <a:pt x="151" y="468"/>
                </a:lnTo>
                <a:lnTo>
                  <a:pt x="148" y="466"/>
                </a:lnTo>
                <a:lnTo>
                  <a:pt x="146" y="459"/>
                </a:lnTo>
                <a:lnTo>
                  <a:pt x="142" y="459"/>
                </a:lnTo>
                <a:lnTo>
                  <a:pt x="132" y="469"/>
                </a:lnTo>
                <a:lnTo>
                  <a:pt x="129" y="484"/>
                </a:lnTo>
                <a:lnTo>
                  <a:pt x="134" y="497"/>
                </a:lnTo>
                <a:lnTo>
                  <a:pt x="125" y="505"/>
                </a:lnTo>
                <a:lnTo>
                  <a:pt x="127" y="519"/>
                </a:lnTo>
                <a:lnTo>
                  <a:pt x="122" y="530"/>
                </a:lnTo>
                <a:lnTo>
                  <a:pt x="115" y="533"/>
                </a:lnTo>
                <a:lnTo>
                  <a:pt x="112" y="566"/>
                </a:lnTo>
                <a:lnTo>
                  <a:pt x="97" y="566"/>
                </a:lnTo>
                <a:lnTo>
                  <a:pt x="95" y="561"/>
                </a:lnTo>
                <a:lnTo>
                  <a:pt x="93" y="551"/>
                </a:lnTo>
                <a:lnTo>
                  <a:pt x="83" y="548"/>
                </a:lnTo>
                <a:lnTo>
                  <a:pt x="83" y="546"/>
                </a:lnTo>
                <a:lnTo>
                  <a:pt x="74" y="540"/>
                </a:lnTo>
                <a:lnTo>
                  <a:pt x="73" y="537"/>
                </a:lnTo>
                <a:lnTo>
                  <a:pt x="73" y="532"/>
                </a:lnTo>
                <a:lnTo>
                  <a:pt x="71" y="528"/>
                </a:lnTo>
                <a:lnTo>
                  <a:pt x="71" y="522"/>
                </a:lnTo>
                <a:lnTo>
                  <a:pt x="69" y="520"/>
                </a:lnTo>
                <a:lnTo>
                  <a:pt x="71" y="517"/>
                </a:lnTo>
                <a:lnTo>
                  <a:pt x="69" y="515"/>
                </a:lnTo>
                <a:lnTo>
                  <a:pt x="68" y="515"/>
                </a:lnTo>
                <a:lnTo>
                  <a:pt x="59" y="489"/>
                </a:lnTo>
                <a:lnTo>
                  <a:pt x="41" y="432"/>
                </a:lnTo>
                <a:lnTo>
                  <a:pt x="25" y="386"/>
                </a:lnTo>
                <a:lnTo>
                  <a:pt x="0" y="310"/>
                </a:lnTo>
                <a:lnTo>
                  <a:pt x="10" y="303"/>
                </a:lnTo>
                <a:lnTo>
                  <a:pt x="20" y="315"/>
                </a:lnTo>
                <a:lnTo>
                  <a:pt x="22" y="308"/>
                </a:lnTo>
                <a:lnTo>
                  <a:pt x="22" y="299"/>
                </a:lnTo>
                <a:lnTo>
                  <a:pt x="18" y="294"/>
                </a:lnTo>
                <a:lnTo>
                  <a:pt x="20" y="289"/>
                </a:lnTo>
                <a:lnTo>
                  <a:pt x="35" y="289"/>
                </a:lnTo>
                <a:lnTo>
                  <a:pt x="25" y="277"/>
                </a:lnTo>
                <a:lnTo>
                  <a:pt x="34" y="256"/>
                </a:lnTo>
                <a:lnTo>
                  <a:pt x="46" y="244"/>
                </a:lnTo>
                <a:lnTo>
                  <a:pt x="42" y="236"/>
                </a:lnTo>
                <a:lnTo>
                  <a:pt x="52" y="220"/>
                </a:lnTo>
                <a:lnTo>
                  <a:pt x="51" y="215"/>
                </a:lnTo>
                <a:lnTo>
                  <a:pt x="44" y="213"/>
                </a:lnTo>
                <a:lnTo>
                  <a:pt x="44" y="202"/>
                </a:lnTo>
                <a:lnTo>
                  <a:pt x="42" y="202"/>
                </a:lnTo>
                <a:lnTo>
                  <a:pt x="46" y="192"/>
                </a:lnTo>
                <a:lnTo>
                  <a:pt x="39" y="185"/>
                </a:lnTo>
                <a:lnTo>
                  <a:pt x="42" y="167"/>
                </a:lnTo>
                <a:lnTo>
                  <a:pt x="52" y="152"/>
                </a:lnTo>
                <a:lnTo>
                  <a:pt x="49" y="134"/>
                </a:lnTo>
                <a:lnTo>
                  <a:pt x="47" y="120"/>
                </a:lnTo>
                <a:lnTo>
                  <a:pt x="85" y="11"/>
                </a:lnTo>
                <a:lnTo>
                  <a:pt x="102" y="11"/>
                </a:lnTo>
                <a:lnTo>
                  <a:pt x="108" y="31"/>
                </a:lnTo>
                <a:lnTo>
                  <a:pt x="122" y="36"/>
                </a:lnTo>
                <a:lnTo>
                  <a:pt x="151" y="13"/>
                </a:lnTo>
                <a:lnTo>
                  <a:pt x="161" y="11"/>
                </a:lnTo>
                <a:lnTo>
                  <a:pt x="164" y="1"/>
                </a:lnTo>
                <a:lnTo>
                  <a:pt x="173" y="0"/>
                </a:lnTo>
                <a:lnTo>
                  <a:pt x="221" y="23"/>
                </a:lnTo>
                <a:lnTo>
                  <a:pt x="263" y="154"/>
                </a:lnTo>
                <a:lnTo>
                  <a:pt x="266" y="157"/>
                </a:lnTo>
                <a:lnTo>
                  <a:pt x="265" y="162"/>
                </a:lnTo>
                <a:lnTo>
                  <a:pt x="270" y="167"/>
                </a:lnTo>
                <a:lnTo>
                  <a:pt x="266" y="174"/>
                </a:lnTo>
                <a:lnTo>
                  <a:pt x="271" y="187"/>
                </a:lnTo>
                <a:lnTo>
                  <a:pt x="277" y="189"/>
                </a:lnTo>
                <a:lnTo>
                  <a:pt x="278" y="184"/>
                </a:lnTo>
                <a:lnTo>
                  <a:pt x="290" y="190"/>
                </a:lnTo>
                <a:lnTo>
                  <a:pt x="305" y="187"/>
                </a:lnTo>
                <a:lnTo>
                  <a:pt x="311" y="198"/>
                </a:lnTo>
                <a:lnTo>
                  <a:pt x="304" y="202"/>
                </a:lnTo>
                <a:lnTo>
                  <a:pt x="316" y="213"/>
                </a:lnTo>
                <a:lnTo>
                  <a:pt x="314" y="226"/>
                </a:lnTo>
                <a:lnTo>
                  <a:pt x="321" y="236"/>
                </a:lnTo>
                <a:lnTo>
                  <a:pt x="331" y="241"/>
                </a:lnTo>
                <a:lnTo>
                  <a:pt x="336" y="231"/>
                </a:lnTo>
                <a:lnTo>
                  <a:pt x="346" y="233"/>
                </a:lnTo>
                <a:lnTo>
                  <a:pt x="348" y="236"/>
                </a:lnTo>
                <a:lnTo>
                  <a:pt x="361" y="253"/>
                </a:lnTo>
                <a:lnTo>
                  <a:pt x="356" y="261"/>
                </a:lnTo>
                <a:lnTo>
                  <a:pt x="375" y="266"/>
                </a:lnTo>
                <a:lnTo>
                  <a:pt x="373" y="272"/>
                </a:lnTo>
                <a:lnTo>
                  <a:pt x="361" y="292"/>
                </a:lnTo>
                <a:lnTo>
                  <a:pt x="353" y="295"/>
                </a:lnTo>
                <a:lnTo>
                  <a:pt x="344" y="294"/>
                </a:lnTo>
                <a:lnTo>
                  <a:pt x="333" y="308"/>
                </a:lnTo>
                <a:lnTo>
                  <a:pt x="329" y="317"/>
                </a:lnTo>
                <a:lnTo>
                  <a:pt x="312" y="320"/>
                </a:lnTo>
                <a:lnTo>
                  <a:pt x="309" y="323"/>
                </a:lnTo>
                <a:lnTo>
                  <a:pt x="309" y="335"/>
                </a:lnTo>
                <a:lnTo>
                  <a:pt x="302" y="335"/>
                </a:lnTo>
                <a:lnTo>
                  <a:pt x="300" y="330"/>
                </a:lnTo>
                <a:lnTo>
                  <a:pt x="300" y="333"/>
                </a:lnTo>
                <a:lnTo>
                  <a:pt x="300" y="346"/>
                </a:lnTo>
                <a:lnTo>
                  <a:pt x="295" y="348"/>
                </a:lnTo>
                <a:lnTo>
                  <a:pt x="287" y="338"/>
                </a:lnTo>
                <a:lnTo>
                  <a:pt x="277" y="340"/>
                </a:lnTo>
                <a:lnTo>
                  <a:pt x="268" y="349"/>
                </a:lnTo>
                <a:lnTo>
                  <a:pt x="261" y="346"/>
                </a:lnTo>
                <a:lnTo>
                  <a:pt x="253" y="358"/>
                </a:lnTo>
                <a:lnTo>
                  <a:pt x="260" y="371"/>
                </a:lnTo>
                <a:lnTo>
                  <a:pt x="258" y="374"/>
                </a:lnTo>
                <a:lnTo>
                  <a:pt x="239" y="369"/>
                </a:lnTo>
                <a:lnTo>
                  <a:pt x="232" y="372"/>
                </a:lnTo>
                <a:lnTo>
                  <a:pt x="229" y="363"/>
                </a:lnTo>
                <a:lnTo>
                  <a:pt x="232" y="349"/>
                </a:lnTo>
                <a:lnTo>
                  <a:pt x="231" y="345"/>
                </a:lnTo>
                <a:lnTo>
                  <a:pt x="222" y="340"/>
                </a:lnTo>
                <a:lnTo>
                  <a:pt x="221" y="333"/>
                </a:lnTo>
                <a:lnTo>
                  <a:pt x="219" y="340"/>
                </a:lnTo>
                <a:lnTo>
                  <a:pt x="224" y="345"/>
                </a:lnTo>
                <a:lnTo>
                  <a:pt x="227" y="353"/>
                </a:lnTo>
                <a:lnTo>
                  <a:pt x="217" y="364"/>
                </a:lnTo>
                <a:lnTo>
                  <a:pt x="221" y="384"/>
                </a:lnTo>
                <a:lnTo>
                  <a:pt x="217" y="387"/>
                </a:lnTo>
                <a:lnTo>
                  <a:pt x="219" y="410"/>
                </a:lnTo>
                <a:lnTo>
                  <a:pt x="210" y="428"/>
                </a:lnTo>
                <a:lnTo>
                  <a:pt x="204" y="432"/>
                </a:lnTo>
                <a:lnTo>
                  <a:pt x="197" y="423"/>
                </a:lnTo>
                <a:lnTo>
                  <a:pt x="192" y="423"/>
                </a:lnTo>
                <a:lnTo>
                  <a:pt x="190" y="441"/>
                </a:lnTo>
                <a:lnTo>
                  <a:pt x="181" y="450"/>
                </a:lnTo>
                <a:lnTo>
                  <a:pt x="175" y="451"/>
                </a:lnTo>
                <a:lnTo>
                  <a:pt x="171" y="435"/>
                </a:lnTo>
                <a:lnTo>
                  <a:pt x="173" y="428"/>
                </a:lnTo>
                <a:lnTo>
                  <a:pt x="166" y="441"/>
                </a:lnTo>
                <a:lnTo>
                  <a:pt x="166" y="448"/>
                </a:lnTo>
                <a:lnTo>
                  <a:pt x="171" y="459"/>
                </a:lnTo>
                <a:lnTo>
                  <a:pt x="170" y="464"/>
                </a:lnTo>
                <a:lnTo>
                  <a:pt x="166" y="461"/>
                </a:lnTo>
                <a:lnTo>
                  <a:pt x="156" y="433"/>
                </a:lnTo>
                <a:lnTo>
                  <a:pt x="159" y="430"/>
                </a:lnTo>
                <a:lnTo>
                  <a:pt x="158" y="427"/>
                </a:lnTo>
                <a:close/>
                <a:moveTo>
                  <a:pt x="268" y="356"/>
                </a:moveTo>
                <a:lnTo>
                  <a:pt x="271" y="353"/>
                </a:lnTo>
                <a:lnTo>
                  <a:pt x="270" y="349"/>
                </a:lnTo>
                <a:lnTo>
                  <a:pt x="280" y="345"/>
                </a:lnTo>
                <a:lnTo>
                  <a:pt x="290" y="356"/>
                </a:lnTo>
                <a:lnTo>
                  <a:pt x="278" y="364"/>
                </a:lnTo>
                <a:lnTo>
                  <a:pt x="280" y="372"/>
                </a:lnTo>
                <a:lnTo>
                  <a:pt x="271" y="369"/>
                </a:lnTo>
                <a:lnTo>
                  <a:pt x="268" y="356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Freeform 6"/>
          <p:cNvSpPr>
            <a:spLocks/>
          </p:cNvSpPr>
          <p:nvPr/>
        </p:nvSpPr>
        <p:spPr bwMode="auto">
          <a:xfrm>
            <a:off x="3517900" y="1506538"/>
            <a:ext cx="1065213" cy="642937"/>
          </a:xfrm>
          <a:custGeom>
            <a:avLst/>
            <a:gdLst>
              <a:gd name="T0" fmla="*/ 2147483647 w 671"/>
              <a:gd name="T1" fmla="*/ 2147483647 h 405"/>
              <a:gd name="T2" fmla="*/ 2147483647 w 671"/>
              <a:gd name="T3" fmla="*/ 2147483647 h 405"/>
              <a:gd name="T4" fmla="*/ 0 w 671"/>
              <a:gd name="T5" fmla="*/ 2147483647 h 405"/>
              <a:gd name="T6" fmla="*/ 2147483647 w 671"/>
              <a:gd name="T7" fmla="*/ 2147483647 h 405"/>
              <a:gd name="T8" fmla="*/ 2147483647 w 671"/>
              <a:gd name="T9" fmla="*/ 2147483647 h 405"/>
              <a:gd name="T10" fmla="*/ 2147483647 w 671"/>
              <a:gd name="T11" fmla="*/ 0 h 405"/>
              <a:gd name="T12" fmla="*/ 2147483647 w 671"/>
              <a:gd name="T13" fmla="*/ 2147483647 h 405"/>
              <a:gd name="T14" fmla="*/ 2147483647 w 671"/>
              <a:gd name="T15" fmla="*/ 2147483647 h 405"/>
              <a:gd name="T16" fmla="*/ 2147483647 w 671"/>
              <a:gd name="T17" fmla="*/ 2147483647 h 405"/>
              <a:gd name="T18" fmla="*/ 2147483647 w 671"/>
              <a:gd name="T19" fmla="*/ 2147483647 h 405"/>
              <a:gd name="T20" fmla="*/ 2147483647 w 671"/>
              <a:gd name="T21" fmla="*/ 2147483647 h 405"/>
              <a:gd name="T22" fmla="*/ 2147483647 w 671"/>
              <a:gd name="T23" fmla="*/ 2147483647 h 405"/>
              <a:gd name="T24" fmla="*/ 2147483647 w 671"/>
              <a:gd name="T25" fmla="*/ 2147483647 h 405"/>
              <a:gd name="T26" fmla="*/ 2147483647 w 671"/>
              <a:gd name="T27" fmla="*/ 2147483647 h 405"/>
              <a:gd name="T28" fmla="*/ 2147483647 w 671"/>
              <a:gd name="T29" fmla="*/ 2147483647 h 405"/>
              <a:gd name="T30" fmla="*/ 2147483647 w 671"/>
              <a:gd name="T31" fmla="*/ 2147483647 h 405"/>
              <a:gd name="T32" fmla="*/ 2147483647 w 671"/>
              <a:gd name="T33" fmla="*/ 2147483647 h 405"/>
              <a:gd name="T34" fmla="*/ 2147483647 w 671"/>
              <a:gd name="T35" fmla="*/ 2147483647 h 405"/>
              <a:gd name="T36" fmla="*/ 2147483647 w 671"/>
              <a:gd name="T37" fmla="*/ 2147483647 h 405"/>
              <a:gd name="T38" fmla="*/ 2147483647 w 671"/>
              <a:gd name="T39" fmla="*/ 2147483647 h 405"/>
              <a:gd name="T40" fmla="*/ 2147483647 w 671"/>
              <a:gd name="T41" fmla="*/ 2147483647 h 405"/>
              <a:gd name="T42" fmla="*/ 2147483647 w 671"/>
              <a:gd name="T43" fmla="*/ 2147483647 h 405"/>
              <a:gd name="T44" fmla="*/ 2147483647 w 671"/>
              <a:gd name="T45" fmla="*/ 2147483647 h 405"/>
              <a:gd name="T46" fmla="*/ 2147483647 w 671"/>
              <a:gd name="T47" fmla="*/ 2147483647 h 405"/>
              <a:gd name="T48" fmla="*/ 2147483647 w 671"/>
              <a:gd name="T49" fmla="*/ 2147483647 h 405"/>
              <a:gd name="T50" fmla="*/ 2147483647 w 671"/>
              <a:gd name="T51" fmla="*/ 2147483647 h 405"/>
              <a:gd name="T52" fmla="*/ 2147483647 w 671"/>
              <a:gd name="T53" fmla="*/ 2147483647 h 405"/>
              <a:gd name="T54" fmla="*/ 2147483647 w 671"/>
              <a:gd name="T55" fmla="*/ 2147483647 h 405"/>
              <a:gd name="T56" fmla="*/ 2147483647 w 671"/>
              <a:gd name="T57" fmla="*/ 2147483647 h 405"/>
              <a:gd name="T58" fmla="*/ 2147483647 w 671"/>
              <a:gd name="T59" fmla="*/ 2147483647 h 405"/>
              <a:gd name="T60" fmla="*/ 2147483647 w 671"/>
              <a:gd name="T61" fmla="*/ 2147483647 h 405"/>
              <a:gd name="T62" fmla="*/ 2147483647 w 671"/>
              <a:gd name="T63" fmla="*/ 2147483647 h 405"/>
              <a:gd name="T64" fmla="*/ 2147483647 w 671"/>
              <a:gd name="T65" fmla="*/ 2147483647 h 405"/>
              <a:gd name="T66" fmla="*/ 2147483647 w 671"/>
              <a:gd name="T67" fmla="*/ 2147483647 h 405"/>
              <a:gd name="T68" fmla="*/ 2147483647 w 671"/>
              <a:gd name="T69" fmla="*/ 2147483647 h 405"/>
              <a:gd name="T70" fmla="*/ 2147483647 w 671"/>
              <a:gd name="T71" fmla="*/ 2147483647 h 405"/>
              <a:gd name="T72" fmla="*/ 2147483647 w 671"/>
              <a:gd name="T73" fmla="*/ 2147483647 h 405"/>
              <a:gd name="T74" fmla="*/ 2147483647 w 671"/>
              <a:gd name="T75" fmla="*/ 2147483647 h 405"/>
              <a:gd name="T76" fmla="*/ 2147483647 w 671"/>
              <a:gd name="T77" fmla="*/ 2147483647 h 405"/>
              <a:gd name="T78" fmla="*/ 2147483647 w 671"/>
              <a:gd name="T79" fmla="*/ 2147483647 h 405"/>
              <a:gd name="T80" fmla="*/ 2147483647 w 671"/>
              <a:gd name="T81" fmla="*/ 2147483647 h 405"/>
              <a:gd name="T82" fmla="*/ 2147483647 w 671"/>
              <a:gd name="T83" fmla="*/ 2147483647 h 405"/>
              <a:gd name="T84" fmla="*/ 2147483647 w 671"/>
              <a:gd name="T85" fmla="*/ 2147483647 h 405"/>
              <a:gd name="T86" fmla="*/ 2147483647 w 671"/>
              <a:gd name="T87" fmla="*/ 2147483647 h 405"/>
              <a:gd name="T88" fmla="*/ 2147483647 w 671"/>
              <a:gd name="T89" fmla="*/ 2147483647 h 405"/>
              <a:gd name="T90" fmla="*/ 2147483647 w 671"/>
              <a:gd name="T91" fmla="*/ 2147483647 h 405"/>
              <a:gd name="T92" fmla="*/ 2147483647 w 671"/>
              <a:gd name="T93" fmla="*/ 2147483647 h 405"/>
              <a:gd name="T94" fmla="*/ 2147483647 w 671"/>
              <a:gd name="T95" fmla="*/ 2147483647 h 405"/>
              <a:gd name="T96" fmla="*/ 2147483647 w 671"/>
              <a:gd name="T97" fmla="*/ 2147483647 h 405"/>
              <a:gd name="T98" fmla="*/ 2147483647 w 671"/>
              <a:gd name="T99" fmla="*/ 2147483647 h 405"/>
              <a:gd name="T100" fmla="*/ 2147483647 w 671"/>
              <a:gd name="T101" fmla="*/ 2147483647 h 405"/>
              <a:gd name="T102" fmla="*/ 2147483647 w 671"/>
              <a:gd name="T103" fmla="*/ 2147483647 h 405"/>
              <a:gd name="T104" fmla="*/ 2147483647 w 671"/>
              <a:gd name="T105" fmla="*/ 2147483647 h 4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71"/>
              <a:gd name="T160" fmla="*/ 0 h 405"/>
              <a:gd name="T161" fmla="*/ 671 w 671"/>
              <a:gd name="T162" fmla="*/ 405 h 4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71" h="405">
                <a:moveTo>
                  <a:pt x="475" y="402"/>
                </a:moveTo>
                <a:lnTo>
                  <a:pt x="450" y="402"/>
                </a:lnTo>
                <a:lnTo>
                  <a:pt x="387" y="399"/>
                </a:lnTo>
                <a:lnTo>
                  <a:pt x="372" y="399"/>
                </a:lnTo>
                <a:lnTo>
                  <a:pt x="316" y="395"/>
                </a:lnTo>
                <a:lnTo>
                  <a:pt x="182" y="389"/>
                </a:lnTo>
                <a:lnTo>
                  <a:pt x="98" y="384"/>
                </a:lnTo>
                <a:lnTo>
                  <a:pt x="93" y="382"/>
                </a:lnTo>
                <a:lnTo>
                  <a:pt x="0" y="376"/>
                </a:lnTo>
                <a:lnTo>
                  <a:pt x="3" y="333"/>
                </a:lnTo>
                <a:lnTo>
                  <a:pt x="7" y="302"/>
                </a:lnTo>
                <a:lnTo>
                  <a:pt x="7" y="289"/>
                </a:lnTo>
                <a:lnTo>
                  <a:pt x="15" y="205"/>
                </a:lnTo>
                <a:lnTo>
                  <a:pt x="15" y="197"/>
                </a:lnTo>
                <a:lnTo>
                  <a:pt x="22" y="123"/>
                </a:lnTo>
                <a:lnTo>
                  <a:pt x="25" y="75"/>
                </a:lnTo>
                <a:lnTo>
                  <a:pt x="29" y="44"/>
                </a:lnTo>
                <a:lnTo>
                  <a:pt x="32" y="0"/>
                </a:lnTo>
                <a:lnTo>
                  <a:pt x="127" y="8"/>
                </a:lnTo>
                <a:lnTo>
                  <a:pt x="205" y="13"/>
                </a:lnTo>
                <a:lnTo>
                  <a:pt x="250" y="14"/>
                </a:lnTo>
                <a:lnTo>
                  <a:pt x="362" y="21"/>
                </a:lnTo>
                <a:lnTo>
                  <a:pt x="418" y="23"/>
                </a:lnTo>
                <a:lnTo>
                  <a:pt x="463" y="24"/>
                </a:lnTo>
                <a:lnTo>
                  <a:pt x="553" y="26"/>
                </a:lnTo>
                <a:lnTo>
                  <a:pt x="615" y="28"/>
                </a:lnTo>
                <a:lnTo>
                  <a:pt x="616" y="36"/>
                </a:lnTo>
                <a:lnTo>
                  <a:pt x="620" y="44"/>
                </a:lnTo>
                <a:lnTo>
                  <a:pt x="620" y="47"/>
                </a:lnTo>
                <a:lnTo>
                  <a:pt x="618" y="51"/>
                </a:lnTo>
                <a:lnTo>
                  <a:pt x="620" y="51"/>
                </a:lnTo>
                <a:lnTo>
                  <a:pt x="620" y="52"/>
                </a:lnTo>
                <a:lnTo>
                  <a:pt x="621" y="54"/>
                </a:lnTo>
                <a:lnTo>
                  <a:pt x="621" y="57"/>
                </a:lnTo>
                <a:lnTo>
                  <a:pt x="623" y="59"/>
                </a:lnTo>
                <a:lnTo>
                  <a:pt x="621" y="62"/>
                </a:lnTo>
                <a:lnTo>
                  <a:pt x="625" y="64"/>
                </a:lnTo>
                <a:lnTo>
                  <a:pt x="623" y="65"/>
                </a:lnTo>
                <a:lnTo>
                  <a:pt x="625" y="67"/>
                </a:lnTo>
                <a:lnTo>
                  <a:pt x="625" y="74"/>
                </a:lnTo>
                <a:lnTo>
                  <a:pt x="623" y="74"/>
                </a:lnTo>
                <a:lnTo>
                  <a:pt x="621" y="75"/>
                </a:lnTo>
                <a:lnTo>
                  <a:pt x="621" y="79"/>
                </a:lnTo>
                <a:lnTo>
                  <a:pt x="620" y="79"/>
                </a:lnTo>
                <a:lnTo>
                  <a:pt x="620" y="80"/>
                </a:lnTo>
                <a:lnTo>
                  <a:pt x="620" y="82"/>
                </a:lnTo>
                <a:lnTo>
                  <a:pt x="621" y="83"/>
                </a:lnTo>
                <a:lnTo>
                  <a:pt x="620" y="83"/>
                </a:lnTo>
                <a:lnTo>
                  <a:pt x="620" y="85"/>
                </a:lnTo>
                <a:lnTo>
                  <a:pt x="621" y="85"/>
                </a:lnTo>
                <a:lnTo>
                  <a:pt x="621" y="87"/>
                </a:lnTo>
                <a:lnTo>
                  <a:pt x="621" y="97"/>
                </a:lnTo>
                <a:lnTo>
                  <a:pt x="623" y="97"/>
                </a:lnTo>
                <a:lnTo>
                  <a:pt x="623" y="100"/>
                </a:lnTo>
                <a:lnTo>
                  <a:pt x="620" y="98"/>
                </a:lnTo>
                <a:lnTo>
                  <a:pt x="620" y="100"/>
                </a:lnTo>
                <a:lnTo>
                  <a:pt x="621" y="100"/>
                </a:lnTo>
                <a:lnTo>
                  <a:pt x="620" y="103"/>
                </a:lnTo>
                <a:lnTo>
                  <a:pt x="621" y="103"/>
                </a:lnTo>
                <a:lnTo>
                  <a:pt x="621" y="105"/>
                </a:lnTo>
                <a:lnTo>
                  <a:pt x="620" y="106"/>
                </a:lnTo>
                <a:lnTo>
                  <a:pt x="621" y="106"/>
                </a:lnTo>
                <a:lnTo>
                  <a:pt x="621" y="110"/>
                </a:lnTo>
                <a:lnTo>
                  <a:pt x="623" y="111"/>
                </a:lnTo>
                <a:lnTo>
                  <a:pt x="621" y="113"/>
                </a:lnTo>
                <a:lnTo>
                  <a:pt x="623" y="113"/>
                </a:lnTo>
                <a:lnTo>
                  <a:pt x="623" y="115"/>
                </a:lnTo>
                <a:lnTo>
                  <a:pt x="621" y="115"/>
                </a:lnTo>
                <a:lnTo>
                  <a:pt x="623" y="115"/>
                </a:lnTo>
                <a:lnTo>
                  <a:pt x="623" y="116"/>
                </a:lnTo>
                <a:lnTo>
                  <a:pt x="621" y="118"/>
                </a:lnTo>
                <a:lnTo>
                  <a:pt x="623" y="118"/>
                </a:lnTo>
                <a:lnTo>
                  <a:pt x="621" y="121"/>
                </a:lnTo>
                <a:lnTo>
                  <a:pt x="623" y="123"/>
                </a:lnTo>
                <a:lnTo>
                  <a:pt x="621" y="123"/>
                </a:lnTo>
                <a:lnTo>
                  <a:pt x="623" y="125"/>
                </a:lnTo>
                <a:lnTo>
                  <a:pt x="621" y="126"/>
                </a:lnTo>
                <a:lnTo>
                  <a:pt x="621" y="129"/>
                </a:lnTo>
                <a:lnTo>
                  <a:pt x="623" y="131"/>
                </a:lnTo>
                <a:lnTo>
                  <a:pt x="621" y="133"/>
                </a:lnTo>
                <a:lnTo>
                  <a:pt x="623" y="133"/>
                </a:lnTo>
                <a:lnTo>
                  <a:pt x="623" y="136"/>
                </a:lnTo>
                <a:lnTo>
                  <a:pt x="625" y="138"/>
                </a:lnTo>
                <a:lnTo>
                  <a:pt x="625" y="143"/>
                </a:lnTo>
                <a:lnTo>
                  <a:pt x="626" y="144"/>
                </a:lnTo>
                <a:lnTo>
                  <a:pt x="628" y="156"/>
                </a:lnTo>
                <a:lnTo>
                  <a:pt x="632" y="161"/>
                </a:lnTo>
                <a:lnTo>
                  <a:pt x="632" y="166"/>
                </a:lnTo>
                <a:lnTo>
                  <a:pt x="633" y="167"/>
                </a:lnTo>
                <a:lnTo>
                  <a:pt x="635" y="172"/>
                </a:lnTo>
                <a:lnTo>
                  <a:pt x="633" y="174"/>
                </a:lnTo>
                <a:lnTo>
                  <a:pt x="637" y="175"/>
                </a:lnTo>
                <a:lnTo>
                  <a:pt x="638" y="180"/>
                </a:lnTo>
                <a:lnTo>
                  <a:pt x="638" y="185"/>
                </a:lnTo>
                <a:lnTo>
                  <a:pt x="642" y="190"/>
                </a:lnTo>
                <a:lnTo>
                  <a:pt x="643" y="198"/>
                </a:lnTo>
                <a:lnTo>
                  <a:pt x="645" y="200"/>
                </a:lnTo>
                <a:lnTo>
                  <a:pt x="645" y="205"/>
                </a:lnTo>
                <a:lnTo>
                  <a:pt x="645" y="207"/>
                </a:lnTo>
                <a:lnTo>
                  <a:pt x="643" y="210"/>
                </a:lnTo>
                <a:lnTo>
                  <a:pt x="645" y="212"/>
                </a:lnTo>
                <a:lnTo>
                  <a:pt x="643" y="216"/>
                </a:lnTo>
                <a:lnTo>
                  <a:pt x="645" y="220"/>
                </a:lnTo>
                <a:lnTo>
                  <a:pt x="643" y="223"/>
                </a:lnTo>
                <a:lnTo>
                  <a:pt x="645" y="223"/>
                </a:lnTo>
                <a:lnTo>
                  <a:pt x="645" y="226"/>
                </a:lnTo>
                <a:lnTo>
                  <a:pt x="645" y="230"/>
                </a:lnTo>
                <a:lnTo>
                  <a:pt x="647" y="231"/>
                </a:lnTo>
                <a:lnTo>
                  <a:pt x="645" y="235"/>
                </a:lnTo>
                <a:lnTo>
                  <a:pt x="647" y="238"/>
                </a:lnTo>
                <a:lnTo>
                  <a:pt x="645" y="243"/>
                </a:lnTo>
                <a:lnTo>
                  <a:pt x="647" y="244"/>
                </a:lnTo>
                <a:lnTo>
                  <a:pt x="647" y="253"/>
                </a:lnTo>
                <a:lnTo>
                  <a:pt x="645" y="256"/>
                </a:lnTo>
                <a:lnTo>
                  <a:pt x="647" y="262"/>
                </a:lnTo>
                <a:lnTo>
                  <a:pt x="647" y="264"/>
                </a:lnTo>
                <a:lnTo>
                  <a:pt x="647" y="271"/>
                </a:lnTo>
                <a:lnTo>
                  <a:pt x="645" y="272"/>
                </a:lnTo>
                <a:lnTo>
                  <a:pt x="647" y="274"/>
                </a:lnTo>
                <a:lnTo>
                  <a:pt x="647" y="277"/>
                </a:lnTo>
                <a:lnTo>
                  <a:pt x="650" y="277"/>
                </a:lnTo>
                <a:lnTo>
                  <a:pt x="649" y="279"/>
                </a:lnTo>
                <a:lnTo>
                  <a:pt x="650" y="280"/>
                </a:lnTo>
                <a:lnTo>
                  <a:pt x="650" y="282"/>
                </a:lnTo>
                <a:lnTo>
                  <a:pt x="652" y="282"/>
                </a:lnTo>
                <a:lnTo>
                  <a:pt x="652" y="284"/>
                </a:lnTo>
                <a:lnTo>
                  <a:pt x="650" y="290"/>
                </a:lnTo>
                <a:lnTo>
                  <a:pt x="652" y="294"/>
                </a:lnTo>
                <a:lnTo>
                  <a:pt x="649" y="297"/>
                </a:lnTo>
                <a:lnTo>
                  <a:pt x="650" y="303"/>
                </a:lnTo>
                <a:lnTo>
                  <a:pt x="650" y="310"/>
                </a:lnTo>
                <a:lnTo>
                  <a:pt x="649" y="313"/>
                </a:lnTo>
                <a:lnTo>
                  <a:pt x="650" y="320"/>
                </a:lnTo>
                <a:lnTo>
                  <a:pt x="652" y="323"/>
                </a:lnTo>
                <a:lnTo>
                  <a:pt x="654" y="325"/>
                </a:lnTo>
                <a:lnTo>
                  <a:pt x="654" y="336"/>
                </a:lnTo>
                <a:lnTo>
                  <a:pt x="655" y="340"/>
                </a:lnTo>
                <a:lnTo>
                  <a:pt x="657" y="345"/>
                </a:lnTo>
                <a:lnTo>
                  <a:pt x="659" y="346"/>
                </a:lnTo>
                <a:lnTo>
                  <a:pt x="662" y="353"/>
                </a:lnTo>
                <a:lnTo>
                  <a:pt x="665" y="354"/>
                </a:lnTo>
                <a:lnTo>
                  <a:pt x="665" y="356"/>
                </a:lnTo>
                <a:lnTo>
                  <a:pt x="665" y="368"/>
                </a:lnTo>
                <a:lnTo>
                  <a:pt x="667" y="371"/>
                </a:lnTo>
                <a:lnTo>
                  <a:pt x="667" y="374"/>
                </a:lnTo>
                <a:lnTo>
                  <a:pt x="669" y="376"/>
                </a:lnTo>
                <a:lnTo>
                  <a:pt x="671" y="386"/>
                </a:lnTo>
                <a:lnTo>
                  <a:pt x="667" y="395"/>
                </a:lnTo>
                <a:lnTo>
                  <a:pt x="669" y="404"/>
                </a:lnTo>
                <a:lnTo>
                  <a:pt x="669" y="405"/>
                </a:lnTo>
                <a:lnTo>
                  <a:pt x="609" y="405"/>
                </a:lnTo>
                <a:lnTo>
                  <a:pt x="542" y="405"/>
                </a:lnTo>
                <a:lnTo>
                  <a:pt x="540" y="405"/>
                </a:lnTo>
                <a:lnTo>
                  <a:pt x="475" y="40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Freeform 7"/>
          <p:cNvSpPr>
            <a:spLocks/>
          </p:cNvSpPr>
          <p:nvPr/>
        </p:nvSpPr>
        <p:spPr bwMode="auto">
          <a:xfrm>
            <a:off x="3467100" y="2103438"/>
            <a:ext cx="1128713" cy="727075"/>
          </a:xfrm>
          <a:custGeom>
            <a:avLst/>
            <a:gdLst>
              <a:gd name="T0" fmla="*/ 2147483647 w 711"/>
              <a:gd name="T1" fmla="*/ 2147483647 h 458"/>
              <a:gd name="T2" fmla="*/ 2147483647 w 711"/>
              <a:gd name="T3" fmla="*/ 2147483647 h 458"/>
              <a:gd name="T4" fmla="*/ 2147483647 w 711"/>
              <a:gd name="T5" fmla="*/ 2147483647 h 458"/>
              <a:gd name="T6" fmla="*/ 2147483647 w 711"/>
              <a:gd name="T7" fmla="*/ 2147483647 h 458"/>
              <a:gd name="T8" fmla="*/ 2147483647 w 711"/>
              <a:gd name="T9" fmla="*/ 0 h 458"/>
              <a:gd name="T10" fmla="*/ 2147483647 w 711"/>
              <a:gd name="T11" fmla="*/ 2147483647 h 458"/>
              <a:gd name="T12" fmla="*/ 2147483647 w 711"/>
              <a:gd name="T13" fmla="*/ 2147483647 h 458"/>
              <a:gd name="T14" fmla="*/ 2147483647 w 711"/>
              <a:gd name="T15" fmla="*/ 2147483647 h 458"/>
              <a:gd name="T16" fmla="*/ 2147483647 w 711"/>
              <a:gd name="T17" fmla="*/ 2147483647 h 458"/>
              <a:gd name="T18" fmla="*/ 2147483647 w 711"/>
              <a:gd name="T19" fmla="*/ 2147483647 h 458"/>
              <a:gd name="T20" fmla="*/ 2147483647 w 711"/>
              <a:gd name="T21" fmla="*/ 2147483647 h 458"/>
              <a:gd name="T22" fmla="*/ 2147483647 w 711"/>
              <a:gd name="T23" fmla="*/ 2147483647 h 458"/>
              <a:gd name="T24" fmla="*/ 2147483647 w 711"/>
              <a:gd name="T25" fmla="*/ 2147483647 h 458"/>
              <a:gd name="T26" fmla="*/ 2147483647 w 711"/>
              <a:gd name="T27" fmla="*/ 2147483647 h 458"/>
              <a:gd name="T28" fmla="*/ 2147483647 w 711"/>
              <a:gd name="T29" fmla="*/ 2147483647 h 458"/>
              <a:gd name="T30" fmla="*/ 2147483647 w 711"/>
              <a:gd name="T31" fmla="*/ 2147483647 h 458"/>
              <a:gd name="T32" fmla="*/ 2147483647 w 711"/>
              <a:gd name="T33" fmla="*/ 2147483647 h 458"/>
              <a:gd name="T34" fmla="*/ 2147483647 w 711"/>
              <a:gd name="T35" fmla="*/ 2147483647 h 458"/>
              <a:gd name="T36" fmla="*/ 2147483647 w 711"/>
              <a:gd name="T37" fmla="*/ 2147483647 h 458"/>
              <a:gd name="T38" fmla="*/ 2147483647 w 711"/>
              <a:gd name="T39" fmla="*/ 2147483647 h 458"/>
              <a:gd name="T40" fmla="*/ 2147483647 w 711"/>
              <a:gd name="T41" fmla="*/ 2147483647 h 458"/>
              <a:gd name="T42" fmla="*/ 2147483647 w 711"/>
              <a:gd name="T43" fmla="*/ 2147483647 h 458"/>
              <a:gd name="T44" fmla="*/ 2147483647 w 711"/>
              <a:gd name="T45" fmla="*/ 2147483647 h 458"/>
              <a:gd name="T46" fmla="*/ 2147483647 w 711"/>
              <a:gd name="T47" fmla="*/ 2147483647 h 458"/>
              <a:gd name="T48" fmla="*/ 2147483647 w 711"/>
              <a:gd name="T49" fmla="*/ 2147483647 h 458"/>
              <a:gd name="T50" fmla="*/ 2147483647 w 711"/>
              <a:gd name="T51" fmla="*/ 2147483647 h 458"/>
              <a:gd name="T52" fmla="*/ 2147483647 w 711"/>
              <a:gd name="T53" fmla="*/ 2147483647 h 458"/>
              <a:gd name="T54" fmla="*/ 2147483647 w 711"/>
              <a:gd name="T55" fmla="*/ 2147483647 h 458"/>
              <a:gd name="T56" fmla="*/ 2147483647 w 711"/>
              <a:gd name="T57" fmla="*/ 2147483647 h 458"/>
              <a:gd name="T58" fmla="*/ 2147483647 w 711"/>
              <a:gd name="T59" fmla="*/ 2147483647 h 458"/>
              <a:gd name="T60" fmla="*/ 2147483647 w 711"/>
              <a:gd name="T61" fmla="*/ 2147483647 h 458"/>
              <a:gd name="T62" fmla="*/ 2147483647 w 711"/>
              <a:gd name="T63" fmla="*/ 2147483647 h 458"/>
              <a:gd name="T64" fmla="*/ 2147483647 w 711"/>
              <a:gd name="T65" fmla="*/ 2147483647 h 458"/>
              <a:gd name="T66" fmla="*/ 2147483647 w 711"/>
              <a:gd name="T67" fmla="*/ 2147483647 h 458"/>
              <a:gd name="T68" fmla="*/ 2147483647 w 711"/>
              <a:gd name="T69" fmla="*/ 2147483647 h 458"/>
              <a:gd name="T70" fmla="*/ 2147483647 w 711"/>
              <a:gd name="T71" fmla="*/ 2147483647 h 458"/>
              <a:gd name="T72" fmla="*/ 2147483647 w 711"/>
              <a:gd name="T73" fmla="*/ 2147483647 h 458"/>
              <a:gd name="T74" fmla="*/ 2147483647 w 711"/>
              <a:gd name="T75" fmla="*/ 2147483647 h 458"/>
              <a:gd name="T76" fmla="*/ 2147483647 w 711"/>
              <a:gd name="T77" fmla="*/ 2147483647 h 458"/>
              <a:gd name="T78" fmla="*/ 2147483647 w 711"/>
              <a:gd name="T79" fmla="*/ 2147483647 h 458"/>
              <a:gd name="T80" fmla="*/ 2147483647 w 711"/>
              <a:gd name="T81" fmla="*/ 2147483647 h 458"/>
              <a:gd name="T82" fmla="*/ 2147483647 w 711"/>
              <a:gd name="T83" fmla="*/ 2147483647 h 458"/>
              <a:gd name="T84" fmla="*/ 2147483647 w 711"/>
              <a:gd name="T85" fmla="*/ 2147483647 h 458"/>
              <a:gd name="T86" fmla="*/ 2147483647 w 711"/>
              <a:gd name="T87" fmla="*/ 2147483647 h 458"/>
              <a:gd name="T88" fmla="*/ 2147483647 w 711"/>
              <a:gd name="T89" fmla="*/ 2147483647 h 458"/>
              <a:gd name="T90" fmla="*/ 2147483647 w 711"/>
              <a:gd name="T91" fmla="*/ 2147483647 h 458"/>
              <a:gd name="T92" fmla="*/ 2147483647 w 711"/>
              <a:gd name="T93" fmla="*/ 2147483647 h 458"/>
              <a:gd name="T94" fmla="*/ 2147483647 w 711"/>
              <a:gd name="T95" fmla="*/ 2147483647 h 4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1"/>
              <a:gd name="T145" fmla="*/ 0 h 458"/>
              <a:gd name="T146" fmla="*/ 711 w 711"/>
              <a:gd name="T147" fmla="*/ 458 h 4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1" h="458">
                <a:moveTo>
                  <a:pt x="117" y="372"/>
                </a:moveTo>
                <a:lnTo>
                  <a:pt x="96" y="371"/>
                </a:lnTo>
                <a:lnTo>
                  <a:pt x="51" y="368"/>
                </a:lnTo>
                <a:lnTo>
                  <a:pt x="0" y="363"/>
                </a:lnTo>
                <a:lnTo>
                  <a:pt x="5" y="303"/>
                </a:lnTo>
                <a:lnTo>
                  <a:pt x="5" y="302"/>
                </a:lnTo>
                <a:lnTo>
                  <a:pt x="8" y="258"/>
                </a:lnTo>
                <a:lnTo>
                  <a:pt x="12" y="221"/>
                </a:lnTo>
                <a:lnTo>
                  <a:pt x="12" y="216"/>
                </a:lnTo>
                <a:lnTo>
                  <a:pt x="17" y="169"/>
                </a:lnTo>
                <a:lnTo>
                  <a:pt x="20" y="116"/>
                </a:lnTo>
                <a:lnTo>
                  <a:pt x="22" y="116"/>
                </a:lnTo>
                <a:lnTo>
                  <a:pt x="25" y="90"/>
                </a:lnTo>
                <a:lnTo>
                  <a:pt x="30" y="6"/>
                </a:lnTo>
                <a:lnTo>
                  <a:pt x="32" y="0"/>
                </a:lnTo>
                <a:lnTo>
                  <a:pt x="125" y="6"/>
                </a:lnTo>
                <a:lnTo>
                  <a:pt x="130" y="8"/>
                </a:lnTo>
                <a:lnTo>
                  <a:pt x="214" y="13"/>
                </a:lnTo>
                <a:lnTo>
                  <a:pt x="348" y="19"/>
                </a:lnTo>
                <a:lnTo>
                  <a:pt x="404" y="23"/>
                </a:lnTo>
                <a:lnTo>
                  <a:pt x="419" y="23"/>
                </a:lnTo>
                <a:lnTo>
                  <a:pt x="482" y="26"/>
                </a:lnTo>
                <a:lnTo>
                  <a:pt x="507" y="26"/>
                </a:lnTo>
                <a:lnTo>
                  <a:pt x="572" y="29"/>
                </a:lnTo>
                <a:lnTo>
                  <a:pt x="574" y="29"/>
                </a:lnTo>
                <a:lnTo>
                  <a:pt x="641" y="29"/>
                </a:lnTo>
                <a:lnTo>
                  <a:pt x="701" y="29"/>
                </a:lnTo>
                <a:lnTo>
                  <a:pt x="699" y="44"/>
                </a:lnTo>
                <a:lnTo>
                  <a:pt x="697" y="46"/>
                </a:lnTo>
                <a:lnTo>
                  <a:pt x="692" y="54"/>
                </a:lnTo>
                <a:lnTo>
                  <a:pt x="677" y="65"/>
                </a:lnTo>
                <a:lnTo>
                  <a:pt x="674" y="70"/>
                </a:lnTo>
                <a:lnTo>
                  <a:pt x="675" y="74"/>
                </a:lnTo>
                <a:lnTo>
                  <a:pt x="682" y="82"/>
                </a:lnTo>
                <a:lnTo>
                  <a:pt x="686" y="88"/>
                </a:lnTo>
                <a:lnTo>
                  <a:pt x="689" y="95"/>
                </a:lnTo>
                <a:lnTo>
                  <a:pt x="697" y="97"/>
                </a:lnTo>
                <a:lnTo>
                  <a:pt x="703" y="100"/>
                </a:lnTo>
                <a:lnTo>
                  <a:pt x="708" y="105"/>
                </a:lnTo>
                <a:lnTo>
                  <a:pt x="709" y="108"/>
                </a:lnTo>
                <a:lnTo>
                  <a:pt x="711" y="111"/>
                </a:lnTo>
                <a:lnTo>
                  <a:pt x="709" y="149"/>
                </a:lnTo>
                <a:lnTo>
                  <a:pt x="709" y="170"/>
                </a:lnTo>
                <a:lnTo>
                  <a:pt x="709" y="192"/>
                </a:lnTo>
                <a:lnTo>
                  <a:pt x="709" y="203"/>
                </a:lnTo>
                <a:lnTo>
                  <a:pt x="709" y="246"/>
                </a:lnTo>
                <a:lnTo>
                  <a:pt x="709" y="289"/>
                </a:lnTo>
                <a:lnTo>
                  <a:pt x="709" y="331"/>
                </a:lnTo>
                <a:lnTo>
                  <a:pt x="696" y="331"/>
                </a:lnTo>
                <a:lnTo>
                  <a:pt x="697" y="335"/>
                </a:lnTo>
                <a:lnTo>
                  <a:pt x="697" y="340"/>
                </a:lnTo>
                <a:lnTo>
                  <a:pt x="699" y="345"/>
                </a:lnTo>
                <a:lnTo>
                  <a:pt x="703" y="346"/>
                </a:lnTo>
                <a:lnTo>
                  <a:pt x="703" y="349"/>
                </a:lnTo>
                <a:lnTo>
                  <a:pt x="701" y="356"/>
                </a:lnTo>
                <a:lnTo>
                  <a:pt x="697" y="358"/>
                </a:lnTo>
                <a:lnTo>
                  <a:pt x="697" y="361"/>
                </a:lnTo>
                <a:lnTo>
                  <a:pt x="699" y="363"/>
                </a:lnTo>
                <a:lnTo>
                  <a:pt x="699" y="364"/>
                </a:lnTo>
                <a:lnTo>
                  <a:pt x="699" y="366"/>
                </a:lnTo>
                <a:lnTo>
                  <a:pt x="706" y="368"/>
                </a:lnTo>
                <a:lnTo>
                  <a:pt x="708" y="369"/>
                </a:lnTo>
                <a:lnTo>
                  <a:pt x="709" y="379"/>
                </a:lnTo>
                <a:lnTo>
                  <a:pt x="708" y="384"/>
                </a:lnTo>
                <a:lnTo>
                  <a:pt x="708" y="386"/>
                </a:lnTo>
                <a:lnTo>
                  <a:pt x="706" y="387"/>
                </a:lnTo>
                <a:lnTo>
                  <a:pt x="703" y="387"/>
                </a:lnTo>
                <a:lnTo>
                  <a:pt x="704" y="392"/>
                </a:lnTo>
                <a:lnTo>
                  <a:pt x="703" y="395"/>
                </a:lnTo>
                <a:lnTo>
                  <a:pt x="703" y="400"/>
                </a:lnTo>
                <a:lnTo>
                  <a:pt x="701" y="405"/>
                </a:lnTo>
                <a:lnTo>
                  <a:pt x="701" y="407"/>
                </a:lnTo>
                <a:lnTo>
                  <a:pt x="699" y="413"/>
                </a:lnTo>
                <a:lnTo>
                  <a:pt x="697" y="415"/>
                </a:lnTo>
                <a:lnTo>
                  <a:pt x="696" y="415"/>
                </a:lnTo>
                <a:lnTo>
                  <a:pt x="696" y="420"/>
                </a:lnTo>
                <a:lnTo>
                  <a:pt x="692" y="422"/>
                </a:lnTo>
                <a:lnTo>
                  <a:pt x="691" y="425"/>
                </a:lnTo>
                <a:lnTo>
                  <a:pt x="692" y="430"/>
                </a:lnTo>
                <a:lnTo>
                  <a:pt x="699" y="436"/>
                </a:lnTo>
                <a:lnTo>
                  <a:pt x="701" y="436"/>
                </a:lnTo>
                <a:lnTo>
                  <a:pt x="703" y="440"/>
                </a:lnTo>
                <a:lnTo>
                  <a:pt x="706" y="446"/>
                </a:lnTo>
                <a:lnTo>
                  <a:pt x="704" y="448"/>
                </a:lnTo>
                <a:lnTo>
                  <a:pt x="706" y="448"/>
                </a:lnTo>
                <a:lnTo>
                  <a:pt x="706" y="455"/>
                </a:lnTo>
                <a:lnTo>
                  <a:pt x="709" y="458"/>
                </a:lnTo>
                <a:lnTo>
                  <a:pt x="704" y="458"/>
                </a:lnTo>
                <a:lnTo>
                  <a:pt x="699" y="455"/>
                </a:lnTo>
                <a:lnTo>
                  <a:pt x="696" y="455"/>
                </a:lnTo>
                <a:lnTo>
                  <a:pt x="694" y="456"/>
                </a:lnTo>
                <a:lnTo>
                  <a:pt x="692" y="455"/>
                </a:lnTo>
                <a:lnTo>
                  <a:pt x="692" y="450"/>
                </a:lnTo>
                <a:lnTo>
                  <a:pt x="684" y="443"/>
                </a:lnTo>
                <a:lnTo>
                  <a:pt x="684" y="441"/>
                </a:lnTo>
                <a:lnTo>
                  <a:pt x="686" y="440"/>
                </a:lnTo>
                <a:lnTo>
                  <a:pt x="686" y="436"/>
                </a:lnTo>
                <a:lnTo>
                  <a:pt x="684" y="435"/>
                </a:lnTo>
                <a:lnTo>
                  <a:pt x="677" y="435"/>
                </a:lnTo>
                <a:lnTo>
                  <a:pt x="675" y="433"/>
                </a:lnTo>
                <a:lnTo>
                  <a:pt x="675" y="432"/>
                </a:lnTo>
                <a:lnTo>
                  <a:pt x="667" y="428"/>
                </a:lnTo>
                <a:lnTo>
                  <a:pt x="660" y="428"/>
                </a:lnTo>
                <a:lnTo>
                  <a:pt x="660" y="425"/>
                </a:lnTo>
                <a:lnTo>
                  <a:pt x="657" y="423"/>
                </a:lnTo>
                <a:lnTo>
                  <a:pt x="645" y="422"/>
                </a:lnTo>
                <a:lnTo>
                  <a:pt x="643" y="418"/>
                </a:lnTo>
                <a:lnTo>
                  <a:pt x="638" y="417"/>
                </a:lnTo>
                <a:lnTo>
                  <a:pt x="636" y="413"/>
                </a:lnTo>
                <a:lnTo>
                  <a:pt x="635" y="412"/>
                </a:lnTo>
                <a:lnTo>
                  <a:pt x="633" y="412"/>
                </a:lnTo>
                <a:lnTo>
                  <a:pt x="628" y="410"/>
                </a:lnTo>
                <a:lnTo>
                  <a:pt x="621" y="410"/>
                </a:lnTo>
                <a:lnTo>
                  <a:pt x="614" y="412"/>
                </a:lnTo>
                <a:lnTo>
                  <a:pt x="613" y="412"/>
                </a:lnTo>
                <a:lnTo>
                  <a:pt x="611" y="410"/>
                </a:lnTo>
                <a:lnTo>
                  <a:pt x="604" y="412"/>
                </a:lnTo>
                <a:lnTo>
                  <a:pt x="599" y="410"/>
                </a:lnTo>
                <a:lnTo>
                  <a:pt x="594" y="413"/>
                </a:lnTo>
                <a:lnTo>
                  <a:pt x="591" y="410"/>
                </a:lnTo>
                <a:lnTo>
                  <a:pt x="585" y="412"/>
                </a:lnTo>
                <a:lnTo>
                  <a:pt x="584" y="412"/>
                </a:lnTo>
                <a:lnTo>
                  <a:pt x="580" y="410"/>
                </a:lnTo>
                <a:lnTo>
                  <a:pt x="575" y="410"/>
                </a:lnTo>
                <a:lnTo>
                  <a:pt x="574" y="413"/>
                </a:lnTo>
                <a:lnTo>
                  <a:pt x="570" y="418"/>
                </a:lnTo>
                <a:lnTo>
                  <a:pt x="567" y="422"/>
                </a:lnTo>
                <a:lnTo>
                  <a:pt x="565" y="422"/>
                </a:lnTo>
                <a:lnTo>
                  <a:pt x="560" y="422"/>
                </a:lnTo>
                <a:lnTo>
                  <a:pt x="553" y="417"/>
                </a:lnTo>
                <a:lnTo>
                  <a:pt x="553" y="415"/>
                </a:lnTo>
                <a:lnTo>
                  <a:pt x="550" y="413"/>
                </a:lnTo>
                <a:lnTo>
                  <a:pt x="548" y="412"/>
                </a:lnTo>
                <a:lnTo>
                  <a:pt x="534" y="407"/>
                </a:lnTo>
                <a:lnTo>
                  <a:pt x="528" y="402"/>
                </a:lnTo>
                <a:lnTo>
                  <a:pt x="521" y="399"/>
                </a:lnTo>
                <a:lnTo>
                  <a:pt x="518" y="392"/>
                </a:lnTo>
                <a:lnTo>
                  <a:pt x="448" y="390"/>
                </a:lnTo>
                <a:lnTo>
                  <a:pt x="421" y="389"/>
                </a:lnTo>
                <a:lnTo>
                  <a:pt x="360" y="387"/>
                </a:lnTo>
                <a:lnTo>
                  <a:pt x="263" y="384"/>
                </a:lnTo>
                <a:lnTo>
                  <a:pt x="183" y="377"/>
                </a:lnTo>
                <a:lnTo>
                  <a:pt x="117" y="37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Freeform 8"/>
          <p:cNvSpPr>
            <a:spLocks/>
          </p:cNvSpPr>
          <p:nvPr/>
        </p:nvSpPr>
        <p:spPr bwMode="auto">
          <a:xfrm>
            <a:off x="2370138" y="2170113"/>
            <a:ext cx="1128712" cy="904875"/>
          </a:xfrm>
          <a:custGeom>
            <a:avLst/>
            <a:gdLst>
              <a:gd name="T0" fmla="*/ 2147483647 w 711"/>
              <a:gd name="T1" fmla="*/ 2147483647 h 570"/>
              <a:gd name="T2" fmla="*/ 2147483647 w 711"/>
              <a:gd name="T3" fmla="*/ 2147483647 h 570"/>
              <a:gd name="T4" fmla="*/ 2147483647 w 711"/>
              <a:gd name="T5" fmla="*/ 2147483647 h 570"/>
              <a:gd name="T6" fmla="*/ 2147483647 w 711"/>
              <a:gd name="T7" fmla="*/ 2147483647 h 570"/>
              <a:gd name="T8" fmla="*/ 2147483647 w 711"/>
              <a:gd name="T9" fmla="*/ 2147483647 h 570"/>
              <a:gd name="T10" fmla="*/ 2147483647 w 711"/>
              <a:gd name="T11" fmla="*/ 2147483647 h 570"/>
              <a:gd name="T12" fmla="*/ 2147483647 w 711"/>
              <a:gd name="T13" fmla="*/ 2147483647 h 570"/>
              <a:gd name="T14" fmla="*/ 2147483647 w 711"/>
              <a:gd name="T15" fmla="*/ 2147483647 h 570"/>
              <a:gd name="T16" fmla="*/ 2147483647 w 711"/>
              <a:gd name="T17" fmla="*/ 2147483647 h 570"/>
              <a:gd name="T18" fmla="*/ 2147483647 w 711"/>
              <a:gd name="T19" fmla="*/ 2147483647 h 570"/>
              <a:gd name="T20" fmla="*/ 2147483647 w 711"/>
              <a:gd name="T21" fmla="*/ 2147483647 h 570"/>
              <a:gd name="T22" fmla="*/ 2147483647 w 711"/>
              <a:gd name="T23" fmla="*/ 2147483647 h 570"/>
              <a:gd name="T24" fmla="*/ 2147483647 w 711"/>
              <a:gd name="T25" fmla="*/ 2147483647 h 570"/>
              <a:gd name="T26" fmla="*/ 2147483647 w 711"/>
              <a:gd name="T27" fmla="*/ 2147483647 h 570"/>
              <a:gd name="T28" fmla="*/ 0 w 711"/>
              <a:gd name="T29" fmla="*/ 2147483647 h 570"/>
              <a:gd name="T30" fmla="*/ 2147483647 w 711"/>
              <a:gd name="T31" fmla="*/ 2147483647 h 570"/>
              <a:gd name="T32" fmla="*/ 2147483647 w 711"/>
              <a:gd name="T33" fmla="*/ 2147483647 h 570"/>
              <a:gd name="T34" fmla="*/ 2147483647 w 711"/>
              <a:gd name="T35" fmla="*/ 2147483647 h 570"/>
              <a:gd name="T36" fmla="*/ 2147483647 w 711"/>
              <a:gd name="T37" fmla="*/ 2147483647 h 570"/>
              <a:gd name="T38" fmla="*/ 2147483647 w 711"/>
              <a:gd name="T39" fmla="*/ 2147483647 h 570"/>
              <a:gd name="T40" fmla="*/ 2147483647 w 711"/>
              <a:gd name="T41" fmla="*/ 2147483647 h 570"/>
              <a:gd name="T42" fmla="*/ 2147483647 w 711"/>
              <a:gd name="T43" fmla="*/ 2147483647 h 570"/>
              <a:gd name="T44" fmla="*/ 2147483647 w 711"/>
              <a:gd name="T45" fmla="*/ 2147483647 h 570"/>
              <a:gd name="T46" fmla="*/ 2147483647 w 711"/>
              <a:gd name="T47" fmla="*/ 2147483647 h 570"/>
              <a:gd name="T48" fmla="*/ 2147483647 w 711"/>
              <a:gd name="T49" fmla="*/ 2147483647 h 570"/>
              <a:gd name="T50" fmla="*/ 2147483647 w 711"/>
              <a:gd name="T51" fmla="*/ 0 h 570"/>
              <a:gd name="T52" fmla="*/ 2147483647 w 711"/>
              <a:gd name="T53" fmla="*/ 2147483647 h 570"/>
              <a:gd name="T54" fmla="*/ 2147483647 w 711"/>
              <a:gd name="T55" fmla="*/ 2147483647 h 570"/>
              <a:gd name="T56" fmla="*/ 2147483647 w 711"/>
              <a:gd name="T57" fmla="*/ 2147483647 h 570"/>
              <a:gd name="T58" fmla="*/ 2147483647 w 711"/>
              <a:gd name="T59" fmla="*/ 2147483647 h 570"/>
              <a:gd name="T60" fmla="*/ 2147483647 w 711"/>
              <a:gd name="T61" fmla="*/ 2147483647 h 570"/>
              <a:gd name="T62" fmla="*/ 2147483647 w 711"/>
              <a:gd name="T63" fmla="*/ 2147483647 h 570"/>
              <a:gd name="T64" fmla="*/ 2147483647 w 711"/>
              <a:gd name="T65" fmla="*/ 2147483647 h 570"/>
              <a:gd name="T66" fmla="*/ 2147483647 w 711"/>
              <a:gd name="T67" fmla="*/ 2147483647 h 570"/>
              <a:gd name="T68" fmla="*/ 2147483647 w 711"/>
              <a:gd name="T69" fmla="*/ 2147483647 h 570"/>
              <a:gd name="T70" fmla="*/ 2147483647 w 711"/>
              <a:gd name="T71" fmla="*/ 2147483647 h 570"/>
              <a:gd name="T72" fmla="*/ 2147483647 w 711"/>
              <a:gd name="T73" fmla="*/ 2147483647 h 570"/>
              <a:gd name="T74" fmla="*/ 2147483647 w 711"/>
              <a:gd name="T75" fmla="*/ 2147483647 h 570"/>
              <a:gd name="T76" fmla="*/ 2147483647 w 711"/>
              <a:gd name="T77" fmla="*/ 2147483647 h 570"/>
              <a:gd name="T78" fmla="*/ 2147483647 w 711"/>
              <a:gd name="T79" fmla="*/ 2147483647 h 570"/>
              <a:gd name="T80" fmla="*/ 2147483647 w 711"/>
              <a:gd name="T81" fmla="*/ 2147483647 h 570"/>
              <a:gd name="T82" fmla="*/ 2147483647 w 711"/>
              <a:gd name="T83" fmla="*/ 2147483647 h 570"/>
              <a:gd name="T84" fmla="*/ 2147483647 w 711"/>
              <a:gd name="T85" fmla="*/ 2147483647 h 570"/>
              <a:gd name="T86" fmla="*/ 2147483647 w 711"/>
              <a:gd name="T87" fmla="*/ 2147483647 h 570"/>
              <a:gd name="T88" fmla="*/ 2147483647 w 711"/>
              <a:gd name="T89" fmla="*/ 2147483647 h 570"/>
              <a:gd name="T90" fmla="*/ 2147483647 w 711"/>
              <a:gd name="T91" fmla="*/ 2147483647 h 570"/>
              <a:gd name="T92" fmla="*/ 2147483647 w 711"/>
              <a:gd name="T93" fmla="*/ 2147483647 h 570"/>
              <a:gd name="T94" fmla="*/ 2147483647 w 711"/>
              <a:gd name="T95" fmla="*/ 2147483647 h 5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1"/>
              <a:gd name="T145" fmla="*/ 0 h 570"/>
              <a:gd name="T146" fmla="*/ 711 w 711"/>
              <a:gd name="T147" fmla="*/ 570 h 57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1" h="570">
                <a:moveTo>
                  <a:pt x="675" y="483"/>
                </a:moveTo>
                <a:lnTo>
                  <a:pt x="674" y="500"/>
                </a:lnTo>
                <a:lnTo>
                  <a:pt x="672" y="523"/>
                </a:lnTo>
                <a:lnTo>
                  <a:pt x="669" y="570"/>
                </a:lnTo>
                <a:lnTo>
                  <a:pt x="584" y="564"/>
                </a:lnTo>
                <a:lnTo>
                  <a:pt x="551" y="560"/>
                </a:lnTo>
                <a:lnTo>
                  <a:pt x="463" y="550"/>
                </a:lnTo>
                <a:lnTo>
                  <a:pt x="451" y="550"/>
                </a:lnTo>
                <a:lnTo>
                  <a:pt x="399" y="544"/>
                </a:lnTo>
                <a:lnTo>
                  <a:pt x="358" y="539"/>
                </a:lnTo>
                <a:lnTo>
                  <a:pt x="298" y="532"/>
                </a:lnTo>
                <a:lnTo>
                  <a:pt x="191" y="519"/>
                </a:lnTo>
                <a:lnTo>
                  <a:pt x="100" y="506"/>
                </a:lnTo>
                <a:lnTo>
                  <a:pt x="95" y="506"/>
                </a:lnTo>
                <a:lnTo>
                  <a:pt x="0" y="491"/>
                </a:lnTo>
                <a:lnTo>
                  <a:pt x="5" y="460"/>
                </a:lnTo>
                <a:lnTo>
                  <a:pt x="11" y="421"/>
                </a:lnTo>
                <a:lnTo>
                  <a:pt x="20" y="368"/>
                </a:lnTo>
                <a:lnTo>
                  <a:pt x="32" y="306"/>
                </a:lnTo>
                <a:lnTo>
                  <a:pt x="42" y="242"/>
                </a:lnTo>
                <a:lnTo>
                  <a:pt x="47" y="211"/>
                </a:lnTo>
                <a:lnTo>
                  <a:pt x="52" y="181"/>
                </a:lnTo>
                <a:lnTo>
                  <a:pt x="61" y="124"/>
                </a:lnTo>
                <a:lnTo>
                  <a:pt x="71" y="64"/>
                </a:lnTo>
                <a:lnTo>
                  <a:pt x="74" y="40"/>
                </a:lnTo>
                <a:lnTo>
                  <a:pt x="81" y="0"/>
                </a:lnTo>
                <a:lnTo>
                  <a:pt x="137" y="9"/>
                </a:lnTo>
                <a:lnTo>
                  <a:pt x="141" y="9"/>
                </a:lnTo>
                <a:lnTo>
                  <a:pt x="176" y="14"/>
                </a:lnTo>
                <a:lnTo>
                  <a:pt x="193" y="17"/>
                </a:lnTo>
                <a:lnTo>
                  <a:pt x="300" y="30"/>
                </a:lnTo>
                <a:lnTo>
                  <a:pt x="332" y="35"/>
                </a:lnTo>
                <a:lnTo>
                  <a:pt x="365" y="38"/>
                </a:lnTo>
                <a:lnTo>
                  <a:pt x="512" y="56"/>
                </a:lnTo>
                <a:lnTo>
                  <a:pt x="534" y="58"/>
                </a:lnTo>
                <a:lnTo>
                  <a:pt x="619" y="66"/>
                </a:lnTo>
                <a:lnTo>
                  <a:pt x="623" y="66"/>
                </a:lnTo>
                <a:lnTo>
                  <a:pt x="711" y="74"/>
                </a:lnTo>
                <a:lnTo>
                  <a:pt x="708" y="127"/>
                </a:lnTo>
                <a:lnTo>
                  <a:pt x="703" y="174"/>
                </a:lnTo>
                <a:lnTo>
                  <a:pt x="703" y="179"/>
                </a:lnTo>
                <a:lnTo>
                  <a:pt x="699" y="216"/>
                </a:lnTo>
                <a:lnTo>
                  <a:pt x="696" y="260"/>
                </a:lnTo>
                <a:lnTo>
                  <a:pt x="696" y="261"/>
                </a:lnTo>
                <a:lnTo>
                  <a:pt x="691" y="321"/>
                </a:lnTo>
                <a:lnTo>
                  <a:pt x="686" y="370"/>
                </a:lnTo>
                <a:lnTo>
                  <a:pt x="679" y="445"/>
                </a:lnTo>
                <a:lnTo>
                  <a:pt x="675" y="483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Freeform 9"/>
          <p:cNvSpPr>
            <a:spLocks noEditPoints="1"/>
          </p:cNvSpPr>
          <p:nvPr/>
        </p:nvSpPr>
        <p:spPr bwMode="auto">
          <a:xfrm>
            <a:off x="5105400" y="1933575"/>
            <a:ext cx="849313" cy="869950"/>
          </a:xfrm>
          <a:custGeom>
            <a:avLst/>
            <a:gdLst>
              <a:gd name="T0" fmla="*/ 2147483647 w 535"/>
              <a:gd name="T1" fmla="*/ 2147483647 h 548"/>
              <a:gd name="T2" fmla="*/ 2147483647 w 535"/>
              <a:gd name="T3" fmla="*/ 2147483647 h 548"/>
              <a:gd name="T4" fmla="*/ 2147483647 w 535"/>
              <a:gd name="T5" fmla="*/ 2147483647 h 548"/>
              <a:gd name="T6" fmla="*/ 2147483647 w 535"/>
              <a:gd name="T7" fmla="*/ 2147483647 h 548"/>
              <a:gd name="T8" fmla="*/ 2147483647 w 535"/>
              <a:gd name="T9" fmla="*/ 2147483647 h 548"/>
              <a:gd name="T10" fmla="*/ 2147483647 w 535"/>
              <a:gd name="T11" fmla="*/ 2147483647 h 548"/>
              <a:gd name="T12" fmla="*/ 2147483647 w 535"/>
              <a:gd name="T13" fmla="*/ 2147483647 h 548"/>
              <a:gd name="T14" fmla="*/ 2147483647 w 535"/>
              <a:gd name="T15" fmla="*/ 2147483647 h 548"/>
              <a:gd name="T16" fmla="*/ 2147483647 w 535"/>
              <a:gd name="T17" fmla="*/ 2147483647 h 548"/>
              <a:gd name="T18" fmla="*/ 2147483647 w 535"/>
              <a:gd name="T19" fmla="*/ 2147483647 h 548"/>
              <a:gd name="T20" fmla="*/ 2147483647 w 535"/>
              <a:gd name="T21" fmla="*/ 2147483647 h 548"/>
              <a:gd name="T22" fmla="*/ 2147483647 w 535"/>
              <a:gd name="T23" fmla="*/ 2147483647 h 548"/>
              <a:gd name="T24" fmla="*/ 2147483647 w 535"/>
              <a:gd name="T25" fmla="*/ 2147483647 h 548"/>
              <a:gd name="T26" fmla="*/ 2147483647 w 535"/>
              <a:gd name="T27" fmla="*/ 2147483647 h 548"/>
              <a:gd name="T28" fmla="*/ 2147483647 w 535"/>
              <a:gd name="T29" fmla="*/ 2147483647 h 548"/>
              <a:gd name="T30" fmla="*/ 2147483647 w 535"/>
              <a:gd name="T31" fmla="*/ 2147483647 h 548"/>
              <a:gd name="T32" fmla="*/ 2147483647 w 535"/>
              <a:gd name="T33" fmla="*/ 2147483647 h 548"/>
              <a:gd name="T34" fmla="*/ 2147483647 w 535"/>
              <a:gd name="T35" fmla="*/ 2147483647 h 548"/>
              <a:gd name="T36" fmla="*/ 2147483647 w 535"/>
              <a:gd name="T37" fmla="*/ 2147483647 h 548"/>
              <a:gd name="T38" fmla="*/ 2147483647 w 535"/>
              <a:gd name="T39" fmla="*/ 2147483647 h 548"/>
              <a:gd name="T40" fmla="*/ 2147483647 w 535"/>
              <a:gd name="T41" fmla="*/ 2147483647 h 548"/>
              <a:gd name="T42" fmla="*/ 2147483647 w 535"/>
              <a:gd name="T43" fmla="*/ 2147483647 h 548"/>
              <a:gd name="T44" fmla="*/ 2147483647 w 535"/>
              <a:gd name="T45" fmla="*/ 2147483647 h 548"/>
              <a:gd name="T46" fmla="*/ 2147483647 w 535"/>
              <a:gd name="T47" fmla="*/ 2147483647 h 548"/>
              <a:gd name="T48" fmla="*/ 2147483647 w 535"/>
              <a:gd name="T49" fmla="*/ 2147483647 h 548"/>
              <a:gd name="T50" fmla="*/ 2147483647 w 535"/>
              <a:gd name="T51" fmla="*/ 2147483647 h 548"/>
              <a:gd name="T52" fmla="*/ 2147483647 w 535"/>
              <a:gd name="T53" fmla="*/ 2147483647 h 548"/>
              <a:gd name="T54" fmla="*/ 2147483647 w 535"/>
              <a:gd name="T55" fmla="*/ 2147483647 h 548"/>
              <a:gd name="T56" fmla="*/ 2147483647 w 535"/>
              <a:gd name="T57" fmla="*/ 2147483647 h 548"/>
              <a:gd name="T58" fmla="*/ 2147483647 w 535"/>
              <a:gd name="T59" fmla="*/ 2147483647 h 548"/>
              <a:gd name="T60" fmla="*/ 2147483647 w 535"/>
              <a:gd name="T61" fmla="*/ 2147483647 h 548"/>
              <a:gd name="T62" fmla="*/ 2147483647 w 535"/>
              <a:gd name="T63" fmla="*/ 2147483647 h 548"/>
              <a:gd name="T64" fmla="*/ 2147483647 w 535"/>
              <a:gd name="T65" fmla="*/ 2147483647 h 548"/>
              <a:gd name="T66" fmla="*/ 2147483647 w 535"/>
              <a:gd name="T67" fmla="*/ 2147483647 h 548"/>
              <a:gd name="T68" fmla="*/ 2147483647 w 535"/>
              <a:gd name="T69" fmla="*/ 2147483647 h 548"/>
              <a:gd name="T70" fmla="*/ 2147483647 w 535"/>
              <a:gd name="T71" fmla="*/ 2147483647 h 548"/>
              <a:gd name="T72" fmla="*/ 2147483647 w 535"/>
              <a:gd name="T73" fmla="*/ 2147483647 h 548"/>
              <a:gd name="T74" fmla="*/ 2147483647 w 535"/>
              <a:gd name="T75" fmla="*/ 2147483647 h 548"/>
              <a:gd name="T76" fmla="*/ 2147483647 w 535"/>
              <a:gd name="T77" fmla="*/ 2147483647 h 548"/>
              <a:gd name="T78" fmla="*/ 2147483647 w 535"/>
              <a:gd name="T79" fmla="*/ 2147483647 h 548"/>
              <a:gd name="T80" fmla="*/ 2147483647 w 535"/>
              <a:gd name="T81" fmla="*/ 2147483647 h 548"/>
              <a:gd name="T82" fmla="*/ 2147483647 w 535"/>
              <a:gd name="T83" fmla="*/ 2147483647 h 548"/>
              <a:gd name="T84" fmla="*/ 2147483647 w 535"/>
              <a:gd name="T85" fmla="*/ 2147483647 h 548"/>
              <a:gd name="T86" fmla="*/ 2147483647 w 535"/>
              <a:gd name="T87" fmla="*/ 2147483647 h 548"/>
              <a:gd name="T88" fmla="*/ 2147483647 w 535"/>
              <a:gd name="T89" fmla="*/ 2147483647 h 548"/>
              <a:gd name="T90" fmla="*/ 2147483647 w 535"/>
              <a:gd name="T91" fmla="*/ 2147483647 h 548"/>
              <a:gd name="T92" fmla="*/ 2147483647 w 535"/>
              <a:gd name="T93" fmla="*/ 2147483647 h 548"/>
              <a:gd name="T94" fmla="*/ 2147483647 w 535"/>
              <a:gd name="T95" fmla="*/ 2147483647 h 548"/>
              <a:gd name="T96" fmla="*/ 2147483647 w 535"/>
              <a:gd name="T97" fmla="*/ 2147483647 h 548"/>
              <a:gd name="T98" fmla="*/ 2147483647 w 535"/>
              <a:gd name="T99" fmla="*/ 2147483647 h 548"/>
              <a:gd name="T100" fmla="*/ 2147483647 w 535"/>
              <a:gd name="T101" fmla="*/ 2147483647 h 548"/>
              <a:gd name="T102" fmla="*/ 2147483647 w 535"/>
              <a:gd name="T103" fmla="*/ 2147483647 h 548"/>
              <a:gd name="T104" fmla="*/ 2147483647 w 535"/>
              <a:gd name="T105" fmla="*/ 2147483647 h 5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35"/>
              <a:gd name="T160" fmla="*/ 0 h 548"/>
              <a:gd name="T161" fmla="*/ 535 w 535"/>
              <a:gd name="T162" fmla="*/ 548 h 5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35" h="548">
                <a:moveTo>
                  <a:pt x="469" y="227"/>
                </a:moveTo>
                <a:lnTo>
                  <a:pt x="460" y="232"/>
                </a:lnTo>
                <a:lnTo>
                  <a:pt x="462" y="238"/>
                </a:lnTo>
                <a:lnTo>
                  <a:pt x="450" y="258"/>
                </a:lnTo>
                <a:lnTo>
                  <a:pt x="450" y="263"/>
                </a:lnTo>
                <a:lnTo>
                  <a:pt x="448" y="268"/>
                </a:lnTo>
                <a:lnTo>
                  <a:pt x="452" y="273"/>
                </a:lnTo>
                <a:lnTo>
                  <a:pt x="448" y="271"/>
                </a:lnTo>
                <a:lnTo>
                  <a:pt x="447" y="276"/>
                </a:lnTo>
                <a:lnTo>
                  <a:pt x="453" y="281"/>
                </a:lnTo>
                <a:lnTo>
                  <a:pt x="457" y="279"/>
                </a:lnTo>
                <a:lnTo>
                  <a:pt x="462" y="269"/>
                </a:lnTo>
                <a:lnTo>
                  <a:pt x="470" y="266"/>
                </a:lnTo>
                <a:lnTo>
                  <a:pt x="474" y="259"/>
                </a:lnTo>
                <a:lnTo>
                  <a:pt x="482" y="241"/>
                </a:lnTo>
                <a:lnTo>
                  <a:pt x="487" y="238"/>
                </a:lnTo>
                <a:lnTo>
                  <a:pt x="487" y="241"/>
                </a:lnTo>
                <a:lnTo>
                  <a:pt x="497" y="233"/>
                </a:lnTo>
                <a:lnTo>
                  <a:pt x="504" y="241"/>
                </a:lnTo>
                <a:lnTo>
                  <a:pt x="509" y="243"/>
                </a:lnTo>
                <a:lnTo>
                  <a:pt x="506" y="258"/>
                </a:lnTo>
                <a:lnTo>
                  <a:pt x="497" y="277"/>
                </a:lnTo>
                <a:lnTo>
                  <a:pt x="494" y="302"/>
                </a:lnTo>
                <a:lnTo>
                  <a:pt x="497" y="322"/>
                </a:lnTo>
                <a:lnTo>
                  <a:pt x="487" y="332"/>
                </a:lnTo>
                <a:lnTo>
                  <a:pt x="482" y="358"/>
                </a:lnTo>
                <a:lnTo>
                  <a:pt x="487" y="386"/>
                </a:lnTo>
                <a:lnTo>
                  <a:pt x="480" y="402"/>
                </a:lnTo>
                <a:lnTo>
                  <a:pt x="480" y="412"/>
                </a:lnTo>
                <a:lnTo>
                  <a:pt x="474" y="425"/>
                </a:lnTo>
                <a:lnTo>
                  <a:pt x="475" y="445"/>
                </a:lnTo>
                <a:lnTo>
                  <a:pt x="479" y="461"/>
                </a:lnTo>
                <a:lnTo>
                  <a:pt x="477" y="466"/>
                </a:lnTo>
                <a:lnTo>
                  <a:pt x="482" y="475"/>
                </a:lnTo>
                <a:lnTo>
                  <a:pt x="486" y="489"/>
                </a:lnTo>
                <a:lnTo>
                  <a:pt x="492" y="497"/>
                </a:lnTo>
                <a:lnTo>
                  <a:pt x="489" y="511"/>
                </a:lnTo>
                <a:lnTo>
                  <a:pt x="491" y="534"/>
                </a:lnTo>
                <a:lnTo>
                  <a:pt x="453" y="535"/>
                </a:lnTo>
                <a:lnTo>
                  <a:pt x="445" y="537"/>
                </a:lnTo>
                <a:lnTo>
                  <a:pt x="406" y="540"/>
                </a:lnTo>
                <a:lnTo>
                  <a:pt x="401" y="540"/>
                </a:lnTo>
                <a:lnTo>
                  <a:pt x="384" y="542"/>
                </a:lnTo>
                <a:lnTo>
                  <a:pt x="345" y="543"/>
                </a:lnTo>
                <a:lnTo>
                  <a:pt x="341" y="543"/>
                </a:lnTo>
                <a:lnTo>
                  <a:pt x="301" y="545"/>
                </a:lnTo>
                <a:lnTo>
                  <a:pt x="292" y="545"/>
                </a:lnTo>
                <a:lnTo>
                  <a:pt x="244" y="548"/>
                </a:lnTo>
                <a:lnTo>
                  <a:pt x="224" y="548"/>
                </a:lnTo>
                <a:lnTo>
                  <a:pt x="226" y="547"/>
                </a:lnTo>
                <a:lnTo>
                  <a:pt x="224" y="543"/>
                </a:lnTo>
                <a:lnTo>
                  <a:pt x="221" y="542"/>
                </a:lnTo>
                <a:lnTo>
                  <a:pt x="217" y="534"/>
                </a:lnTo>
                <a:lnTo>
                  <a:pt x="212" y="530"/>
                </a:lnTo>
                <a:lnTo>
                  <a:pt x="199" y="529"/>
                </a:lnTo>
                <a:lnTo>
                  <a:pt x="197" y="529"/>
                </a:lnTo>
                <a:lnTo>
                  <a:pt x="188" y="525"/>
                </a:lnTo>
                <a:lnTo>
                  <a:pt x="182" y="522"/>
                </a:lnTo>
                <a:lnTo>
                  <a:pt x="180" y="517"/>
                </a:lnTo>
                <a:lnTo>
                  <a:pt x="178" y="506"/>
                </a:lnTo>
                <a:lnTo>
                  <a:pt x="175" y="499"/>
                </a:lnTo>
                <a:lnTo>
                  <a:pt x="173" y="491"/>
                </a:lnTo>
                <a:lnTo>
                  <a:pt x="171" y="481"/>
                </a:lnTo>
                <a:lnTo>
                  <a:pt x="170" y="479"/>
                </a:lnTo>
                <a:lnTo>
                  <a:pt x="171" y="471"/>
                </a:lnTo>
                <a:lnTo>
                  <a:pt x="178" y="458"/>
                </a:lnTo>
                <a:lnTo>
                  <a:pt x="178" y="455"/>
                </a:lnTo>
                <a:lnTo>
                  <a:pt x="177" y="452"/>
                </a:lnTo>
                <a:lnTo>
                  <a:pt x="168" y="447"/>
                </a:lnTo>
                <a:lnTo>
                  <a:pt x="166" y="445"/>
                </a:lnTo>
                <a:lnTo>
                  <a:pt x="165" y="438"/>
                </a:lnTo>
                <a:lnTo>
                  <a:pt x="161" y="433"/>
                </a:lnTo>
                <a:lnTo>
                  <a:pt x="163" y="429"/>
                </a:lnTo>
                <a:lnTo>
                  <a:pt x="161" y="422"/>
                </a:lnTo>
                <a:lnTo>
                  <a:pt x="161" y="417"/>
                </a:lnTo>
                <a:lnTo>
                  <a:pt x="158" y="407"/>
                </a:lnTo>
                <a:lnTo>
                  <a:pt x="158" y="401"/>
                </a:lnTo>
                <a:lnTo>
                  <a:pt x="158" y="392"/>
                </a:lnTo>
                <a:lnTo>
                  <a:pt x="154" y="386"/>
                </a:lnTo>
                <a:lnTo>
                  <a:pt x="146" y="374"/>
                </a:lnTo>
                <a:lnTo>
                  <a:pt x="141" y="369"/>
                </a:lnTo>
                <a:lnTo>
                  <a:pt x="131" y="363"/>
                </a:lnTo>
                <a:lnTo>
                  <a:pt x="127" y="363"/>
                </a:lnTo>
                <a:lnTo>
                  <a:pt x="124" y="363"/>
                </a:lnTo>
                <a:lnTo>
                  <a:pt x="119" y="360"/>
                </a:lnTo>
                <a:lnTo>
                  <a:pt x="110" y="351"/>
                </a:lnTo>
                <a:lnTo>
                  <a:pt x="100" y="345"/>
                </a:lnTo>
                <a:lnTo>
                  <a:pt x="97" y="337"/>
                </a:lnTo>
                <a:lnTo>
                  <a:pt x="93" y="333"/>
                </a:lnTo>
                <a:lnTo>
                  <a:pt x="93" y="330"/>
                </a:lnTo>
                <a:lnTo>
                  <a:pt x="92" y="327"/>
                </a:lnTo>
                <a:lnTo>
                  <a:pt x="88" y="323"/>
                </a:lnTo>
                <a:lnTo>
                  <a:pt x="78" y="319"/>
                </a:lnTo>
                <a:lnTo>
                  <a:pt x="66" y="315"/>
                </a:lnTo>
                <a:lnTo>
                  <a:pt x="63" y="314"/>
                </a:lnTo>
                <a:lnTo>
                  <a:pt x="58" y="310"/>
                </a:lnTo>
                <a:lnTo>
                  <a:pt x="56" y="304"/>
                </a:lnTo>
                <a:lnTo>
                  <a:pt x="54" y="302"/>
                </a:lnTo>
                <a:lnTo>
                  <a:pt x="39" y="300"/>
                </a:lnTo>
                <a:lnTo>
                  <a:pt x="29" y="296"/>
                </a:lnTo>
                <a:lnTo>
                  <a:pt x="27" y="292"/>
                </a:lnTo>
                <a:lnTo>
                  <a:pt x="17" y="284"/>
                </a:lnTo>
                <a:lnTo>
                  <a:pt x="10" y="279"/>
                </a:lnTo>
                <a:lnTo>
                  <a:pt x="14" y="268"/>
                </a:lnTo>
                <a:lnTo>
                  <a:pt x="14" y="264"/>
                </a:lnTo>
                <a:lnTo>
                  <a:pt x="14" y="261"/>
                </a:lnTo>
                <a:lnTo>
                  <a:pt x="15" y="258"/>
                </a:lnTo>
                <a:lnTo>
                  <a:pt x="15" y="256"/>
                </a:lnTo>
                <a:lnTo>
                  <a:pt x="14" y="248"/>
                </a:lnTo>
                <a:lnTo>
                  <a:pt x="14" y="245"/>
                </a:lnTo>
                <a:lnTo>
                  <a:pt x="10" y="240"/>
                </a:lnTo>
                <a:lnTo>
                  <a:pt x="15" y="233"/>
                </a:lnTo>
                <a:lnTo>
                  <a:pt x="14" y="228"/>
                </a:lnTo>
                <a:lnTo>
                  <a:pt x="12" y="225"/>
                </a:lnTo>
                <a:lnTo>
                  <a:pt x="14" y="222"/>
                </a:lnTo>
                <a:lnTo>
                  <a:pt x="14" y="212"/>
                </a:lnTo>
                <a:lnTo>
                  <a:pt x="17" y="209"/>
                </a:lnTo>
                <a:lnTo>
                  <a:pt x="19" y="202"/>
                </a:lnTo>
                <a:lnTo>
                  <a:pt x="22" y="199"/>
                </a:lnTo>
                <a:lnTo>
                  <a:pt x="22" y="194"/>
                </a:lnTo>
                <a:lnTo>
                  <a:pt x="20" y="190"/>
                </a:lnTo>
                <a:lnTo>
                  <a:pt x="19" y="189"/>
                </a:lnTo>
                <a:lnTo>
                  <a:pt x="14" y="181"/>
                </a:lnTo>
                <a:lnTo>
                  <a:pt x="10" y="177"/>
                </a:lnTo>
                <a:lnTo>
                  <a:pt x="5" y="179"/>
                </a:lnTo>
                <a:lnTo>
                  <a:pt x="0" y="177"/>
                </a:lnTo>
                <a:lnTo>
                  <a:pt x="0" y="169"/>
                </a:lnTo>
                <a:lnTo>
                  <a:pt x="2" y="161"/>
                </a:lnTo>
                <a:lnTo>
                  <a:pt x="3" y="158"/>
                </a:lnTo>
                <a:lnTo>
                  <a:pt x="8" y="153"/>
                </a:lnTo>
                <a:lnTo>
                  <a:pt x="10" y="144"/>
                </a:lnTo>
                <a:lnTo>
                  <a:pt x="12" y="143"/>
                </a:lnTo>
                <a:lnTo>
                  <a:pt x="15" y="138"/>
                </a:lnTo>
                <a:lnTo>
                  <a:pt x="19" y="135"/>
                </a:lnTo>
                <a:lnTo>
                  <a:pt x="29" y="130"/>
                </a:lnTo>
                <a:lnTo>
                  <a:pt x="31" y="125"/>
                </a:lnTo>
                <a:lnTo>
                  <a:pt x="36" y="125"/>
                </a:lnTo>
                <a:lnTo>
                  <a:pt x="39" y="120"/>
                </a:lnTo>
                <a:lnTo>
                  <a:pt x="44" y="121"/>
                </a:lnTo>
                <a:lnTo>
                  <a:pt x="46" y="120"/>
                </a:lnTo>
                <a:lnTo>
                  <a:pt x="48" y="115"/>
                </a:lnTo>
                <a:lnTo>
                  <a:pt x="51" y="113"/>
                </a:lnTo>
                <a:lnTo>
                  <a:pt x="51" y="103"/>
                </a:lnTo>
                <a:lnTo>
                  <a:pt x="49" y="71"/>
                </a:lnTo>
                <a:lnTo>
                  <a:pt x="48" y="41"/>
                </a:lnTo>
                <a:lnTo>
                  <a:pt x="56" y="43"/>
                </a:lnTo>
                <a:lnTo>
                  <a:pt x="65" y="30"/>
                </a:lnTo>
                <a:lnTo>
                  <a:pt x="73" y="38"/>
                </a:lnTo>
                <a:lnTo>
                  <a:pt x="80" y="38"/>
                </a:lnTo>
                <a:lnTo>
                  <a:pt x="112" y="26"/>
                </a:lnTo>
                <a:lnTo>
                  <a:pt x="173" y="0"/>
                </a:lnTo>
                <a:lnTo>
                  <a:pt x="180" y="3"/>
                </a:lnTo>
                <a:lnTo>
                  <a:pt x="180" y="8"/>
                </a:lnTo>
                <a:lnTo>
                  <a:pt x="170" y="44"/>
                </a:lnTo>
                <a:lnTo>
                  <a:pt x="187" y="36"/>
                </a:lnTo>
                <a:lnTo>
                  <a:pt x="204" y="43"/>
                </a:lnTo>
                <a:lnTo>
                  <a:pt x="216" y="44"/>
                </a:lnTo>
                <a:lnTo>
                  <a:pt x="217" y="48"/>
                </a:lnTo>
                <a:lnTo>
                  <a:pt x="224" y="46"/>
                </a:lnTo>
                <a:lnTo>
                  <a:pt x="224" y="48"/>
                </a:lnTo>
                <a:lnTo>
                  <a:pt x="226" y="49"/>
                </a:lnTo>
                <a:lnTo>
                  <a:pt x="228" y="49"/>
                </a:lnTo>
                <a:lnTo>
                  <a:pt x="229" y="51"/>
                </a:lnTo>
                <a:lnTo>
                  <a:pt x="233" y="51"/>
                </a:lnTo>
                <a:lnTo>
                  <a:pt x="238" y="59"/>
                </a:lnTo>
                <a:lnTo>
                  <a:pt x="239" y="64"/>
                </a:lnTo>
                <a:lnTo>
                  <a:pt x="243" y="67"/>
                </a:lnTo>
                <a:lnTo>
                  <a:pt x="243" y="71"/>
                </a:lnTo>
                <a:lnTo>
                  <a:pt x="260" y="74"/>
                </a:lnTo>
                <a:lnTo>
                  <a:pt x="334" y="89"/>
                </a:lnTo>
                <a:lnTo>
                  <a:pt x="345" y="94"/>
                </a:lnTo>
                <a:lnTo>
                  <a:pt x="351" y="97"/>
                </a:lnTo>
                <a:lnTo>
                  <a:pt x="362" y="102"/>
                </a:lnTo>
                <a:lnTo>
                  <a:pt x="363" y="100"/>
                </a:lnTo>
                <a:lnTo>
                  <a:pt x="365" y="102"/>
                </a:lnTo>
                <a:lnTo>
                  <a:pt x="368" y="102"/>
                </a:lnTo>
                <a:lnTo>
                  <a:pt x="372" y="102"/>
                </a:lnTo>
                <a:lnTo>
                  <a:pt x="374" y="102"/>
                </a:lnTo>
                <a:lnTo>
                  <a:pt x="377" y="105"/>
                </a:lnTo>
                <a:lnTo>
                  <a:pt x="379" y="105"/>
                </a:lnTo>
                <a:lnTo>
                  <a:pt x="380" y="102"/>
                </a:lnTo>
                <a:lnTo>
                  <a:pt x="384" y="103"/>
                </a:lnTo>
                <a:lnTo>
                  <a:pt x="385" y="102"/>
                </a:lnTo>
                <a:lnTo>
                  <a:pt x="389" y="102"/>
                </a:lnTo>
                <a:lnTo>
                  <a:pt x="390" y="102"/>
                </a:lnTo>
                <a:lnTo>
                  <a:pt x="390" y="103"/>
                </a:lnTo>
                <a:lnTo>
                  <a:pt x="394" y="103"/>
                </a:lnTo>
                <a:lnTo>
                  <a:pt x="399" y="105"/>
                </a:lnTo>
                <a:lnTo>
                  <a:pt x="401" y="103"/>
                </a:lnTo>
                <a:lnTo>
                  <a:pt x="406" y="107"/>
                </a:lnTo>
                <a:lnTo>
                  <a:pt x="407" y="107"/>
                </a:lnTo>
                <a:lnTo>
                  <a:pt x="411" y="105"/>
                </a:lnTo>
                <a:lnTo>
                  <a:pt x="416" y="108"/>
                </a:lnTo>
                <a:lnTo>
                  <a:pt x="419" y="107"/>
                </a:lnTo>
                <a:lnTo>
                  <a:pt x="421" y="108"/>
                </a:lnTo>
                <a:lnTo>
                  <a:pt x="424" y="110"/>
                </a:lnTo>
                <a:lnTo>
                  <a:pt x="426" y="110"/>
                </a:lnTo>
                <a:lnTo>
                  <a:pt x="426" y="113"/>
                </a:lnTo>
                <a:lnTo>
                  <a:pt x="430" y="117"/>
                </a:lnTo>
                <a:lnTo>
                  <a:pt x="424" y="121"/>
                </a:lnTo>
                <a:lnTo>
                  <a:pt x="424" y="123"/>
                </a:lnTo>
                <a:lnTo>
                  <a:pt x="428" y="126"/>
                </a:lnTo>
                <a:lnTo>
                  <a:pt x="431" y="126"/>
                </a:lnTo>
                <a:lnTo>
                  <a:pt x="438" y="125"/>
                </a:lnTo>
                <a:lnTo>
                  <a:pt x="440" y="128"/>
                </a:lnTo>
                <a:lnTo>
                  <a:pt x="448" y="130"/>
                </a:lnTo>
                <a:lnTo>
                  <a:pt x="452" y="133"/>
                </a:lnTo>
                <a:lnTo>
                  <a:pt x="455" y="135"/>
                </a:lnTo>
                <a:lnTo>
                  <a:pt x="458" y="138"/>
                </a:lnTo>
                <a:lnTo>
                  <a:pt x="457" y="138"/>
                </a:lnTo>
                <a:lnTo>
                  <a:pt x="455" y="140"/>
                </a:lnTo>
                <a:lnTo>
                  <a:pt x="453" y="141"/>
                </a:lnTo>
                <a:lnTo>
                  <a:pt x="458" y="146"/>
                </a:lnTo>
                <a:lnTo>
                  <a:pt x="458" y="148"/>
                </a:lnTo>
                <a:lnTo>
                  <a:pt x="458" y="151"/>
                </a:lnTo>
                <a:lnTo>
                  <a:pt x="455" y="151"/>
                </a:lnTo>
                <a:lnTo>
                  <a:pt x="457" y="154"/>
                </a:lnTo>
                <a:lnTo>
                  <a:pt x="458" y="159"/>
                </a:lnTo>
                <a:lnTo>
                  <a:pt x="457" y="164"/>
                </a:lnTo>
                <a:lnTo>
                  <a:pt x="453" y="167"/>
                </a:lnTo>
                <a:lnTo>
                  <a:pt x="455" y="172"/>
                </a:lnTo>
                <a:lnTo>
                  <a:pt x="452" y="177"/>
                </a:lnTo>
                <a:lnTo>
                  <a:pt x="453" y="177"/>
                </a:lnTo>
                <a:lnTo>
                  <a:pt x="453" y="176"/>
                </a:lnTo>
                <a:lnTo>
                  <a:pt x="453" y="177"/>
                </a:lnTo>
                <a:lnTo>
                  <a:pt x="455" y="179"/>
                </a:lnTo>
                <a:lnTo>
                  <a:pt x="457" y="177"/>
                </a:lnTo>
                <a:lnTo>
                  <a:pt x="464" y="177"/>
                </a:lnTo>
                <a:lnTo>
                  <a:pt x="469" y="172"/>
                </a:lnTo>
                <a:lnTo>
                  <a:pt x="474" y="176"/>
                </a:lnTo>
                <a:lnTo>
                  <a:pt x="474" y="177"/>
                </a:lnTo>
                <a:lnTo>
                  <a:pt x="469" y="187"/>
                </a:lnTo>
                <a:lnTo>
                  <a:pt x="469" y="190"/>
                </a:lnTo>
                <a:lnTo>
                  <a:pt x="469" y="192"/>
                </a:lnTo>
                <a:lnTo>
                  <a:pt x="469" y="195"/>
                </a:lnTo>
                <a:lnTo>
                  <a:pt x="467" y="197"/>
                </a:lnTo>
                <a:lnTo>
                  <a:pt x="467" y="199"/>
                </a:lnTo>
                <a:lnTo>
                  <a:pt x="474" y="204"/>
                </a:lnTo>
                <a:lnTo>
                  <a:pt x="474" y="207"/>
                </a:lnTo>
                <a:lnTo>
                  <a:pt x="482" y="209"/>
                </a:lnTo>
                <a:lnTo>
                  <a:pt x="479" y="213"/>
                </a:lnTo>
                <a:lnTo>
                  <a:pt x="479" y="222"/>
                </a:lnTo>
                <a:lnTo>
                  <a:pt x="469" y="227"/>
                </a:lnTo>
                <a:close/>
                <a:moveTo>
                  <a:pt x="528" y="181"/>
                </a:moveTo>
                <a:lnTo>
                  <a:pt x="533" y="179"/>
                </a:lnTo>
                <a:lnTo>
                  <a:pt x="535" y="186"/>
                </a:lnTo>
                <a:lnTo>
                  <a:pt x="533" y="189"/>
                </a:lnTo>
                <a:lnTo>
                  <a:pt x="528" y="186"/>
                </a:lnTo>
                <a:lnTo>
                  <a:pt x="531" y="197"/>
                </a:lnTo>
                <a:lnTo>
                  <a:pt x="526" y="199"/>
                </a:lnTo>
                <a:lnTo>
                  <a:pt x="530" y="204"/>
                </a:lnTo>
                <a:lnTo>
                  <a:pt x="526" y="205"/>
                </a:lnTo>
                <a:lnTo>
                  <a:pt x="528" y="210"/>
                </a:lnTo>
                <a:lnTo>
                  <a:pt x="525" y="209"/>
                </a:lnTo>
                <a:lnTo>
                  <a:pt x="520" y="218"/>
                </a:lnTo>
                <a:lnTo>
                  <a:pt x="521" y="225"/>
                </a:lnTo>
                <a:lnTo>
                  <a:pt x="518" y="233"/>
                </a:lnTo>
                <a:lnTo>
                  <a:pt x="509" y="243"/>
                </a:lnTo>
                <a:lnTo>
                  <a:pt x="503" y="238"/>
                </a:lnTo>
                <a:lnTo>
                  <a:pt x="499" y="230"/>
                </a:lnTo>
                <a:lnTo>
                  <a:pt x="504" y="217"/>
                </a:lnTo>
                <a:lnTo>
                  <a:pt x="509" y="212"/>
                </a:lnTo>
                <a:lnTo>
                  <a:pt x="513" y="195"/>
                </a:lnTo>
                <a:lnTo>
                  <a:pt x="518" y="197"/>
                </a:lnTo>
                <a:lnTo>
                  <a:pt x="526" y="179"/>
                </a:lnTo>
                <a:lnTo>
                  <a:pt x="528" y="181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Freeform 10"/>
          <p:cNvSpPr>
            <a:spLocks/>
          </p:cNvSpPr>
          <p:nvPr/>
        </p:nvSpPr>
        <p:spPr bwMode="auto">
          <a:xfrm>
            <a:off x="1520825" y="1247775"/>
            <a:ext cx="962025" cy="1506538"/>
          </a:xfrm>
          <a:custGeom>
            <a:avLst/>
            <a:gdLst>
              <a:gd name="T0" fmla="*/ 2147483647 w 606"/>
              <a:gd name="T1" fmla="*/ 2147483647 h 949"/>
              <a:gd name="T2" fmla="*/ 2147483647 w 606"/>
              <a:gd name="T3" fmla="*/ 2147483647 h 949"/>
              <a:gd name="T4" fmla="*/ 2147483647 w 606"/>
              <a:gd name="T5" fmla="*/ 2147483647 h 949"/>
              <a:gd name="T6" fmla="*/ 2147483647 w 606"/>
              <a:gd name="T7" fmla="*/ 2147483647 h 949"/>
              <a:gd name="T8" fmla="*/ 2147483647 w 606"/>
              <a:gd name="T9" fmla="*/ 2147483647 h 949"/>
              <a:gd name="T10" fmla="*/ 2147483647 w 606"/>
              <a:gd name="T11" fmla="*/ 2147483647 h 949"/>
              <a:gd name="T12" fmla="*/ 2147483647 w 606"/>
              <a:gd name="T13" fmla="*/ 2147483647 h 949"/>
              <a:gd name="T14" fmla="*/ 2147483647 w 606"/>
              <a:gd name="T15" fmla="*/ 2147483647 h 949"/>
              <a:gd name="T16" fmla="*/ 2147483647 w 606"/>
              <a:gd name="T17" fmla="*/ 2147483647 h 949"/>
              <a:gd name="T18" fmla="*/ 2147483647 w 606"/>
              <a:gd name="T19" fmla="*/ 2147483647 h 949"/>
              <a:gd name="T20" fmla="*/ 2147483647 w 606"/>
              <a:gd name="T21" fmla="*/ 2147483647 h 949"/>
              <a:gd name="T22" fmla="*/ 2147483647 w 606"/>
              <a:gd name="T23" fmla="*/ 2147483647 h 949"/>
              <a:gd name="T24" fmla="*/ 2147483647 w 606"/>
              <a:gd name="T25" fmla="*/ 2147483647 h 949"/>
              <a:gd name="T26" fmla="*/ 2147483647 w 606"/>
              <a:gd name="T27" fmla="*/ 2147483647 h 949"/>
              <a:gd name="T28" fmla="*/ 2147483647 w 606"/>
              <a:gd name="T29" fmla="*/ 2147483647 h 949"/>
              <a:gd name="T30" fmla="*/ 2147483647 w 606"/>
              <a:gd name="T31" fmla="*/ 2147483647 h 949"/>
              <a:gd name="T32" fmla="*/ 2147483647 w 606"/>
              <a:gd name="T33" fmla="*/ 2147483647 h 949"/>
              <a:gd name="T34" fmla="*/ 2147483647 w 606"/>
              <a:gd name="T35" fmla="*/ 2147483647 h 949"/>
              <a:gd name="T36" fmla="*/ 2147483647 w 606"/>
              <a:gd name="T37" fmla="*/ 2147483647 h 949"/>
              <a:gd name="T38" fmla="*/ 2147483647 w 606"/>
              <a:gd name="T39" fmla="*/ 2147483647 h 949"/>
              <a:gd name="T40" fmla="*/ 2147483647 w 606"/>
              <a:gd name="T41" fmla="*/ 2147483647 h 949"/>
              <a:gd name="T42" fmla="*/ 2147483647 w 606"/>
              <a:gd name="T43" fmla="*/ 2147483647 h 949"/>
              <a:gd name="T44" fmla="*/ 2147483647 w 606"/>
              <a:gd name="T45" fmla="*/ 2147483647 h 949"/>
              <a:gd name="T46" fmla="*/ 2147483647 w 606"/>
              <a:gd name="T47" fmla="*/ 2147483647 h 949"/>
              <a:gd name="T48" fmla="*/ 2147483647 w 606"/>
              <a:gd name="T49" fmla="*/ 2147483647 h 949"/>
              <a:gd name="T50" fmla="*/ 2147483647 w 606"/>
              <a:gd name="T51" fmla="*/ 2147483647 h 949"/>
              <a:gd name="T52" fmla="*/ 2147483647 w 606"/>
              <a:gd name="T53" fmla="*/ 2147483647 h 949"/>
              <a:gd name="T54" fmla="*/ 2147483647 w 606"/>
              <a:gd name="T55" fmla="*/ 2147483647 h 949"/>
              <a:gd name="T56" fmla="*/ 2147483647 w 606"/>
              <a:gd name="T57" fmla="*/ 2147483647 h 949"/>
              <a:gd name="T58" fmla="*/ 2147483647 w 606"/>
              <a:gd name="T59" fmla="*/ 2147483647 h 949"/>
              <a:gd name="T60" fmla="*/ 2147483647 w 606"/>
              <a:gd name="T61" fmla="*/ 2147483647 h 949"/>
              <a:gd name="T62" fmla="*/ 2147483647 w 606"/>
              <a:gd name="T63" fmla="*/ 2147483647 h 949"/>
              <a:gd name="T64" fmla="*/ 2147483647 w 606"/>
              <a:gd name="T65" fmla="*/ 2147483647 h 949"/>
              <a:gd name="T66" fmla="*/ 2147483647 w 606"/>
              <a:gd name="T67" fmla="*/ 2147483647 h 949"/>
              <a:gd name="T68" fmla="*/ 2147483647 w 606"/>
              <a:gd name="T69" fmla="*/ 2147483647 h 949"/>
              <a:gd name="T70" fmla="*/ 2147483647 w 606"/>
              <a:gd name="T71" fmla="*/ 2147483647 h 949"/>
              <a:gd name="T72" fmla="*/ 2147483647 w 606"/>
              <a:gd name="T73" fmla="*/ 2147483647 h 949"/>
              <a:gd name="T74" fmla="*/ 2147483647 w 606"/>
              <a:gd name="T75" fmla="*/ 2147483647 h 949"/>
              <a:gd name="T76" fmla="*/ 2147483647 w 606"/>
              <a:gd name="T77" fmla="*/ 2147483647 h 949"/>
              <a:gd name="T78" fmla="*/ 2147483647 w 606"/>
              <a:gd name="T79" fmla="*/ 2147483647 h 949"/>
              <a:gd name="T80" fmla="*/ 2147483647 w 606"/>
              <a:gd name="T81" fmla="*/ 2147483647 h 949"/>
              <a:gd name="T82" fmla="*/ 2147483647 w 606"/>
              <a:gd name="T83" fmla="*/ 2147483647 h 949"/>
              <a:gd name="T84" fmla="*/ 2147483647 w 606"/>
              <a:gd name="T85" fmla="*/ 2147483647 h 949"/>
              <a:gd name="T86" fmla="*/ 2147483647 w 606"/>
              <a:gd name="T87" fmla="*/ 2147483647 h 949"/>
              <a:gd name="T88" fmla="*/ 2147483647 w 606"/>
              <a:gd name="T89" fmla="*/ 2147483647 h 949"/>
              <a:gd name="T90" fmla="*/ 2147483647 w 606"/>
              <a:gd name="T91" fmla="*/ 2147483647 h 949"/>
              <a:gd name="T92" fmla="*/ 2147483647 w 606"/>
              <a:gd name="T93" fmla="*/ 2147483647 h 949"/>
              <a:gd name="T94" fmla="*/ 2147483647 w 606"/>
              <a:gd name="T95" fmla="*/ 2147483647 h 949"/>
              <a:gd name="T96" fmla="*/ 2147483647 w 606"/>
              <a:gd name="T97" fmla="*/ 2147483647 h 949"/>
              <a:gd name="T98" fmla="*/ 2147483647 w 606"/>
              <a:gd name="T99" fmla="*/ 2147483647 h 949"/>
              <a:gd name="T100" fmla="*/ 2147483647 w 606"/>
              <a:gd name="T101" fmla="*/ 2147483647 h 949"/>
              <a:gd name="T102" fmla="*/ 2147483647 w 606"/>
              <a:gd name="T103" fmla="*/ 2147483647 h 949"/>
              <a:gd name="T104" fmla="*/ 2147483647 w 606"/>
              <a:gd name="T105" fmla="*/ 2147483647 h 949"/>
              <a:gd name="T106" fmla="*/ 2147483647 w 606"/>
              <a:gd name="T107" fmla="*/ 2147483647 h 949"/>
              <a:gd name="T108" fmla="*/ 2147483647 w 606"/>
              <a:gd name="T109" fmla="*/ 2147483647 h 949"/>
              <a:gd name="T110" fmla="*/ 2147483647 w 606"/>
              <a:gd name="T111" fmla="*/ 2147483647 h 949"/>
              <a:gd name="T112" fmla="*/ 2147483647 w 606"/>
              <a:gd name="T113" fmla="*/ 2147483647 h 949"/>
              <a:gd name="T114" fmla="*/ 2147483647 w 606"/>
              <a:gd name="T115" fmla="*/ 2147483647 h 949"/>
              <a:gd name="T116" fmla="*/ 2147483647 w 606"/>
              <a:gd name="T117" fmla="*/ 2147483647 h 949"/>
              <a:gd name="T118" fmla="*/ 2147483647 w 606"/>
              <a:gd name="T119" fmla="*/ 2147483647 h 949"/>
              <a:gd name="T120" fmla="*/ 2147483647 w 606"/>
              <a:gd name="T121" fmla="*/ 2147483647 h 9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6"/>
              <a:gd name="T184" fmla="*/ 0 h 949"/>
              <a:gd name="T185" fmla="*/ 606 w 606"/>
              <a:gd name="T186" fmla="*/ 949 h 9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6" h="949">
                <a:moveTo>
                  <a:pt x="47" y="642"/>
                </a:moveTo>
                <a:lnTo>
                  <a:pt x="49" y="632"/>
                </a:lnTo>
                <a:lnTo>
                  <a:pt x="49" y="627"/>
                </a:lnTo>
                <a:lnTo>
                  <a:pt x="51" y="622"/>
                </a:lnTo>
                <a:lnTo>
                  <a:pt x="52" y="622"/>
                </a:lnTo>
                <a:lnTo>
                  <a:pt x="52" y="621"/>
                </a:lnTo>
                <a:lnTo>
                  <a:pt x="56" y="621"/>
                </a:lnTo>
                <a:lnTo>
                  <a:pt x="56" y="619"/>
                </a:lnTo>
                <a:lnTo>
                  <a:pt x="57" y="616"/>
                </a:lnTo>
                <a:lnTo>
                  <a:pt x="59" y="613"/>
                </a:lnTo>
                <a:lnTo>
                  <a:pt x="59" y="608"/>
                </a:lnTo>
                <a:lnTo>
                  <a:pt x="64" y="603"/>
                </a:lnTo>
                <a:lnTo>
                  <a:pt x="63" y="595"/>
                </a:lnTo>
                <a:lnTo>
                  <a:pt x="64" y="593"/>
                </a:lnTo>
                <a:lnTo>
                  <a:pt x="66" y="593"/>
                </a:lnTo>
                <a:lnTo>
                  <a:pt x="71" y="588"/>
                </a:lnTo>
                <a:lnTo>
                  <a:pt x="71" y="583"/>
                </a:lnTo>
                <a:lnTo>
                  <a:pt x="66" y="580"/>
                </a:lnTo>
                <a:lnTo>
                  <a:pt x="66" y="576"/>
                </a:lnTo>
                <a:lnTo>
                  <a:pt x="66" y="573"/>
                </a:lnTo>
                <a:lnTo>
                  <a:pt x="63" y="572"/>
                </a:lnTo>
                <a:lnTo>
                  <a:pt x="59" y="575"/>
                </a:lnTo>
                <a:lnTo>
                  <a:pt x="57" y="572"/>
                </a:lnTo>
                <a:lnTo>
                  <a:pt x="56" y="568"/>
                </a:lnTo>
                <a:lnTo>
                  <a:pt x="52" y="570"/>
                </a:lnTo>
                <a:lnTo>
                  <a:pt x="49" y="568"/>
                </a:lnTo>
                <a:lnTo>
                  <a:pt x="47" y="565"/>
                </a:lnTo>
                <a:lnTo>
                  <a:pt x="47" y="562"/>
                </a:lnTo>
                <a:lnTo>
                  <a:pt x="49" y="558"/>
                </a:lnTo>
                <a:lnTo>
                  <a:pt x="47" y="552"/>
                </a:lnTo>
                <a:lnTo>
                  <a:pt x="51" y="547"/>
                </a:lnTo>
                <a:lnTo>
                  <a:pt x="51" y="542"/>
                </a:lnTo>
                <a:lnTo>
                  <a:pt x="54" y="540"/>
                </a:lnTo>
                <a:lnTo>
                  <a:pt x="56" y="537"/>
                </a:lnTo>
                <a:lnTo>
                  <a:pt x="61" y="535"/>
                </a:lnTo>
                <a:lnTo>
                  <a:pt x="61" y="532"/>
                </a:lnTo>
                <a:lnTo>
                  <a:pt x="63" y="531"/>
                </a:lnTo>
                <a:lnTo>
                  <a:pt x="71" y="517"/>
                </a:lnTo>
                <a:lnTo>
                  <a:pt x="76" y="511"/>
                </a:lnTo>
                <a:lnTo>
                  <a:pt x="85" y="509"/>
                </a:lnTo>
                <a:lnTo>
                  <a:pt x="90" y="504"/>
                </a:lnTo>
                <a:lnTo>
                  <a:pt x="91" y="503"/>
                </a:lnTo>
                <a:lnTo>
                  <a:pt x="95" y="501"/>
                </a:lnTo>
                <a:lnTo>
                  <a:pt x="98" y="494"/>
                </a:lnTo>
                <a:lnTo>
                  <a:pt x="98" y="491"/>
                </a:lnTo>
                <a:lnTo>
                  <a:pt x="100" y="488"/>
                </a:lnTo>
                <a:lnTo>
                  <a:pt x="98" y="488"/>
                </a:lnTo>
                <a:lnTo>
                  <a:pt x="100" y="485"/>
                </a:lnTo>
                <a:lnTo>
                  <a:pt x="100" y="483"/>
                </a:lnTo>
                <a:lnTo>
                  <a:pt x="105" y="480"/>
                </a:lnTo>
                <a:lnTo>
                  <a:pt x="107" y="476"/>
                </a:lnTo>
                <a:lnTo>
                  <a:pt x="108" y="475"/>
                </a:lnTo>
                <a:lnTo>
                  <a:pt x="110" y="473"/>
                </a:lnTo>
                <a:lnTo>
                  <a:pt x="114" y="470"/>
                </a:lnTo>
                <a:lnTo>
                  <a:pt x="120" y="457"/>
                </a:lnTo>
                <a:lnTo>
                  <a:pt x="124" y="447"/>
                </a:lnTo>
                <a:lnTo>
                  <a:pt x="137" y="435"/>
                </a:lnTo>
                <a:lnTo>
                  <a:pt x="139" y="430"/>
                </a:lnTo>
                <a:lnTo>
                  <a:pt x="147" y="424"/>
                </a:lnTo>
                <a:lnTo>
                  <a:pt x="149" y="419"/>
                </a:lnTo>
                <a:lnTo>
                  <a:pt x="147" y="411"/>
                </a:lnTo>
                <a:lnTo>
                  <a:pt x="147" y="404"/>
                </a:lnTo>
                <a:lnTo>
                  <a:pt x="146" y="399"/>
                </a:lnTo>
                <a:lnTo>
                  <a:pt x="139" y="394"/>
                </a:lnTo>
                <a:lnTo>
                  <a:pt x="136" y="388"/>
                </a:lnTo>
                <a:lnTo>
                  <a:pt x="129" y="388"/>
                </a:lnTo>
                <a:lnTo>
                  <a:pt x="129" y="384"/>
                </a:lnTo>
                <a:lnTo>
                  <a:pt x="124" y="376"/>
                </a:lnTo>
                <a:lnTo>
                  <a:pt x="122" y="365"/>
                </a:lnTo>
                <a:lnTo>
                  <a:pt x="122" y="363"/>
                </a:lnTo>
                <a:lnTo>
                  <a:pt x="120" y="353"/>
                </a:lnTo>
                <a:lnTo>
                  <a:pt x="117" y="352"/>
                </a:lnTo>
                <a:lnTo>
                  <a:pt x="120" y="350"/>
                </a:lnTo>
                <a:lnTo>
                  <a:pt x="125" y="342"/>
                </a:lnTo>
                <a:lnTo>
                  <a:pt x="122" y="338"/>
                </a:lnTo>
                <a:lnTo>
                  <a:pt x="124" y="332"/>
                </a:lnTo>
                <a:lnTo>
                  <a:pt x="122" y="325"/>
                </a:lnTo>
                <a:lnTo>
                  <a:pt x="122" y="320"/>
                </a:lnTo>
                <a:lnTo>
                  <a:pt x="119" y="317"/>
                </a:lnTo>
                <a:lnTo>
                  <a:pt x="122" y="314"/>
                </a:lnTo>
                <a:lnTo>
                  <a:pt x="124" y="309"/>
                </a:lnTo>
                <a:lnTo>
                  <a:pt x="125" y="296"/>
                </a:lnTo>
                <a:lnTo>
                  <a:pt x="142" y="225"/>
                </a:lnTo>
                <a:lnTo>
                  <a:pt x="146" y="209"/>
                </a:lnTo>
                <a:lnTo>
                  <a:pt x="149" y="196"/>
                </a:lnTo>
                <a:lnTo>
                  <a:pt x="166" y="123"/>
                </a:lnTo>
                <a:lnTo>
                  <a:pt x="168" y="113"/>
                </a:lnTo>
                <a:lnTo>
                  <a:pt x="192" y="20"/>
                </a:lnTo>
                <a:lnTo>
                  <a:pt x="195" y="0"/>
                </a:lnTo>
                <a:lnTo>
                  <a:pt x="277" y="17"/>
                </a:lnTo>
                <a:lnTo>
                  <a:pt x="263" y="77"/>
                </a:lnTo>
                <a:lnTo>
                  <a:pt x="256" y="112"/>
                </a:lnTo>
                <a:lnTo>
                  <a:pt x="249" y="140"/>
                </a:lnTo>
                <a:lnTo>
                  <a:pt x="251" y="141"/>
                </a:lnTo>
                <a:lnTo>
                  <a:pt x="253" y="148"/>
                </a:lnTo>
                <a:lnTo>
                  <a:pt x="256" y="155"/>
                </a:lnTo>
                <a:lnTo>
                  <a:pt x="260" y="159"/>
                </a:lnTo>
                <a:lnTo>
                  <a:pt x="261" y="161"/>
                </a:lnTo>
                <a:lnTo>
                  <a:pt x="263" y="164"/>
                </a:lnTo>
                <a:lnTo>
                  <a:pt x="263" y="171"/>
                </a:lnTo>
                <a:lnTo>
                  <a:pt x="266" y="173"/>
                </a:lnTo>
                <a:lnTo>
                  <a:pt x="266" y="177"/>
                </a:lnTo>
                <a:lnTo>
                  <a:pt x="270" y="179"/>
                </a:lnTo>
                <a:lnTo>
                  <a:pt x="268" y="186"/>
                </a:lnTo>
                <a:lnTo>
                  <a:pt x="270" y="189"/>
                </a:lnTo>
                <a:lnTo>
                  <a:pt x="270" y="192"/>
                </a:lnTo>
                <a:lnTo>
                  <a:pt x="265" y="199"/>
                </a:lnTo>
                <a:lnTo>
                  <a:pt x="268" y="200"/>
                </a:lnTo>
                <a:lnTo>
                  <a:pt x="268" y="205"/>
                </a:lnTo>
                <a:lnTo>
                  <a:pt x="271" y="207"/>
                </a:lnTo>
                <a:lnTo>
                  <a:pt x="271" y="210"/>
                </a:lnTo>
                <a:lnTo>
                  <a:pt x="270" y="210"/>
                </a:lnTo>
                <a:lnTo>
                  <a:pt x="263" y="210"/>
                </a:lnTo>
                <a:lnTo>
                  <a:pt x="261" y="210"/>
                </a:lnTo>
                <a:lnTo>
                  <a:pt x="261" y="212"/>
                </a:lnTo>
                <a:lnTo>
                  <a:pt x="268" y="217"/>
                </a:lnTo>
                <a:lnTo>
                  <a:pt x="270" y="219"/>
                </a:lnTo>
                <a:lnTo>
                  <a:pt x="273" y="222"/>
                </a:lnTo>
                <a:lnTo>
                  <a:pt x="275" y="227"/>
                </a:lnTo>
                <a:lnTo>
                  <a:pt x="277" y="232"/>
                </a:lnTo>
                <a:lnTo>
                  <a:pt x="278" y="233"/>
                </a:lnTo>
                <a:lnTo>
                  <a:pt x="285" y="235"/>
                </a:lnTo>
                <a:lnTo>
                  <a:pt x="287" y="237"/>
                </a:lnTo>
                <a:lnTo>
                  <a:pt x="292" y="240"/>
                </a:lnTo>
                <a:lnTo>
                  <a:pt x="293" y="242"/>
                </a:lnTo>
                <a:lnTo>
                  <a:pt x="293" y="250"/>
                </a:lnTo>
                <a:lnTo>
                  <a:pt x="300" y="258"/>
                </a:lnTo>
                <a:lnTo>
                  <a:pt x="302" y="261"/>
                </a:lnTo>
                <a:lnTo>
                  <a:pt x="304" y="263"/>
                </a:lnTo>
                <a:lnTo>
                  <a:pt x="304" y="266"/>
                </a:lnTo>
                <a:lnTo>
                  <a:pt x="309" y="271"/>
                </a:lnTo>
                <a:lnTo>
                  <a:pt x="309" y="278"/>
                </a:lnTo>
                <a:lnTo>
                  <a:pt x="310" y="279"/>
                </a:lnTo>
                <a:lnTo>
                  <a:pt x="314" y="281"/>
                </a:lnTo>
                <a:lnTo>
                  <a:pt x="316" y="286"/>
                </a:lnTo>
                <a:lnTo>
                  <a:pt x="319" y="289"/>
                </a:lnTo>
                <a:lnTo>
                  <a:pt x="317" y="291"/>
                </a:lnTo>
                <a:lnTo>
                  <a:pt x="316" y="294"/>
                </a:lnTo>
                <a:lnTo>
                  <a:pt x="317" y="302"/>
                </a:lnTo>
                <a:lnTo>
                  <a:pt x="321" y="302"/>
                </a:lnTo>
                <a:lnTo>
                  <a:pt x="322" y="306"/>
                </a:lnTo>
                <a:lnTo>
                  <a:pt x="326" y="307"/>
                </a:lnTo>
                <a:lnTo>
                  <a:pt x="327" y="309"/>
                </a:lnTo>
                <a:lnTo>
                  <a:pt x="326" y="315"/>
                </a:lnTo>
                <a:lnTo>
                  <a:pt x="329" y="317"/>
                </a:lnTo>
                <a:lnTo>
                  <a:pt x="334" y="314"/>
                </a:lnTo>
                <a:lnTo>
                  <a:pt x="336" y="314"/>
                </a:lnTo>
                <a:lnTo>
                  <a:pt x="339" y="320"/>
                </a:lnTo>
                <a:lnTo>
                  <a:pt x="338" y="322"/>
                </a:lnTo>
                <a:lnTo>
                  <a:pt x="338" y="324"/>
                </a:lnTo>
                <a:lnTo>
                  <a:pt x="339" y="327"/>
                </a:lnTo>
                <a:lnTo>
                  <a:pt x="346" y="327"/>
                </a:lnTo>
                <a:lnTo>
                  <a:pt x="350" y="330"/>
                </a:lnTo>
                <a:lnTo>
                  <a:pt x="355" y="329"/>
                </a:lnTo>
                <a:lnTo>
                  <a:pt x="360" y="327"/>
                </a:lnTo>
                <a:lnTo>
                  <a:pt x="363" y="329"/>
                </a:lnTo>
                <a:lnTo>
                  <a:pt x="363" y="333"/>
                </a:lnTo>
                <a:lnTo>
                  <a:pt x="361" y="337"/>
                </a:lnTo>
                <a:lnTo>
                  <a:pt x="360" y="345"/>
                </a:lnTo>
                <a:lnTo>
                  <a:pt x="358" y="347"/>
                </a:lnTo>
                <a:lnTo>
                  <a:pt x="353" y="348"/>
                </a:lnTo>
                <a:lnTo>
                  <a:pt x="353" y="355"/>
                </a:lnTo>
                <a:lnTo>
                  <a:pt x="351" y="358"/>
                </a:lnTo>
                <a:lnTo>
                  <a:pt x="351" y="360"/>
                </a:lnTo>
                <a:lnTo>
                  <a:pt x="346" y="373"/>
                </a:lnTo>
                <a:lnTo>
                  <a:pt x="341" y="376"/>
                </a:lnTo>
                <a:lnTo>
                  <a:pt x="344" y="379"/>
                </a:lnTo>
                <a:lnTo>
                  <a:pt x="343" y="386"/>
                </a:lnTo>
                <a:lnTo>
                  <a:pt x="339" y="388"/>
                </a:lnTo>
                <a:lnTo>
                  <a:pt x="336" y="386"/>
                </a:lnTo>
                <a:lnTo>
                  <a:pt x="334" y="389"/>
                </a:lnTo>
                <a:lnTo>
                  <a:pt x="336" y="391"/>
                </a:lnTo>
                <a:lnTo>
                  <a:pt x="338" y="393"/>
                </a:lnTo>
                <a:lnTo>
                  <a:pt x="339" y="396"/>
                </a:lnTo>
                <a:lnTo>
                  <a:pt x="338" y="401"/>
                </a:lnTo>
                <a:lnTo>
                  <a:pt x="334" y="402"/>
                </a:lnTo>
                <a:lnTo>
                  <a:pt x="336" y="404"/>
                </a:lnTo>
                <a:lnTo>
                  <a:pt x="334" y="407"/>
                </a:lnTo>
                <a:lnTo>
                  <a:pt x="339" y="411"/>
                </a:lnTo>
                <a:lnTo>
                  <a:pt x="341" y="412"/>
                </a:lnTo>
                <a:lnTo>
                  <a:pt x="338" y="416"/>
                </a:lnTo>
                <a:lnTo>
                  <a:pt x="338" y="417"/>
                </a:lnTo>
                <a:lnTo>
                  <a:pt x="339" y="424"/>
                </a:lnTo>
                <a:lnTo>
                  <a:pt x="338" y="425"/>
                </a:lnTo>
                <a:lnTo>
                  <a:pt x="334" y="424"/>
                </a:lnTo>
                <a:lnTo>
                  <a:pt x="331" y="425"/>
                </a:lnTo>
                <a:lnTo>
                  <a:pt x="329" y="425"/>
                </a:lnTo>
                <a:lnTo>
                  <a:pt x="327" y="429"/>
                </a:lnTo>
                <a:lnTo>
                  <a:pt x="322" y="434"/>
                </a:lnTo>
                <a:lnTo>
                  <a:pt x="322" y="435"/>
                </a:lnTo>
                <a:lnTo>
                  <a:pt x="322" y="439"/>
                </a:lnTo>
                <a:lnTo>
                  <a:pt x="326" y="443"/>
                </a:lnTo>
                <a:lnTo>
                  <a:pt x="324" y="445"/>
                </a:lnTo>
                <a:lnTo>
                  <a:pt x="324" y="448"/>
                </a:lnTo>
                <a:lnTo>
                  <a:pt x="317" y="450"/>
                </a:lnTo>
                <a:lnTo>
                  <a:pt x="319" y="453"/>
                </a:lnTo>
                <a:lnTo>
                  <a:pt x="317" y="460"/>
                </a:lnTo>
                <a:lnTo>
                  <a:pt x="319" y="458"/>
                </a:lnTo>
                <a:lnTo>
                  <a:pt x="322" y="462"/>
                </a:lnTo>
                <a:lnTo>
                  <a:pt x="326" y="462"/>
                </a:lnTo>
                <a:lnTo>
                  <a:pt x="327" y="465"/>
                </a:lnTo>
                <a:lnTo>
                  <a:pt x="327" y="468"/>
                </a:lnTo>
                <a:lnTo>
                  <a:pt x="331" y="470"/>
                </a:lnTo>
                <a:lnTo>
                  <a:pt x="333" y="473"/>
                </a:lnTo>
                <a:lnTo>
                  <a:pt x="334" y="475"/>
                </a:lnTo>
                <a:lnTo>
                  <a:pt x="341" y="471"/>
                </a:lnTo>
                <a:lnTo>
                  <a:pt x="343" y="470"/>
                </a:lnTo>
                <a:lnTo>
                  <a:pt x="344" y="466"/>
                </a:lnTo>
                <a:lnTo>
                  <a:pt x="348" y="468"/>
                </a:lnTo>
                <a:lnTo>
                  <a:pt x="351" y="466"/>
                </a:lnTo>
                <a:lnTo>
                  <a:pt x="355" y="466"/>
                </a:lnTo>
                <a:lnTo>
                  <a:pt x="356" y="465"/>
                </a:lnTo>
                <a:lnTo>
                  <a:pt x="360" y="463"/>
                </a:lnTo>
                <a:lnTo>
                  <a:pt x="363" y="458"/>
                </a:lnTo>
                <a:lnTo>
                  <a:pt x="367" y="457"/>
                </a:lnTo>
                <a:lnTo>
                  <a:pt x="368" y="457"/>
                </a:lnTo>
                <a:lnTo>
                  <a:pt x="367" y="453"/>
                </a:lnTo>
                <a:lnTo>
                  <a:pt x="368" y="452"/>
                </a:lnTo>
                <a:lnTo>
                  <a:pt x="372" y="452"/>
                </a:lnTo>
                <a:lnTo>
                  <a:pt x="372" y="453"/>
                </a:lnTo>
                <a:lnTo>
                  <a:pt x="375" y="455"/>
                </a:lnTo>
                <a:lnTo>
                  <a:pt x="375" y="457"/>
                </a:lnTo>
                <a:lnTo>
                  <a:pt x="377" y="460"/>
                </a:lnTo>
                <a:lnTo>
                  <a:pt x="377" y="463"/>
                </a:lnTo>
                <a:lnTo>
                  <a:pt x="380" y="463"/>
                </a:lnTo>
                <a:lnTo>
                  <a:pt x="383" y="465"/>
                </a:lnTo>
                <a:lnTo>
                  <a:pt x="383" y="468"/>
                </a:lnTo>
                <a:lnTo>
                  <a:pt x="380" y="476"/>
                </a:lnTo>
                <a:lnTo>
                  <a:pt x="385" y="476"/>
                </a:lnTo>
                <a:lnTo>
                  <a:pt x="385" y="478"/>
                </a:lnTo>
                <a:lnTo>
                  <a:pt x="385" y="481"/>
                </a:lnTo>
                <a:lnTo>
                  <a:pt x="382" y="485"/>
                </a:lnTo>
                <a:lnTo>
                  <a:pt x="383" y="489"/>
                </a:lnTo>
                <a:lnTo>
                  <a:pt x="385" y="493"/>
                </a:lnTo>
                <a:lnTo>
                  <a:pt x="383" y="501"/>
                </a:lnTo>
                <a:lnTo>
                  <a:pt x="387" y="508"/>
                </a:lnTo>
                <a:lnTo>
                  <a:pt x="387" y="509"/>
                </a:lnTo>
                <a:lnTo>
                  <a:pt x="389" y="516"/>
                </a:lnTo>
                <a:lnTo>
                  <a:pt x="392" y="521"/>
                </a:lnTo>
                <a:lnTo>
                  <a:pt x="392" y="524"/>
                </a:lnTo>
                <a:lnTo>
                  <a:pt x="394" y="526"/>
                </a:lnTo>
                <a:lnTo>
                  <a:pt x="394" y="529"/>
                </a:lnTo>
                <a:lnTo>
                  <a:pt x="395" y="531"/>
                </a:lnTo>
                <a:lnTo>
                  <a:pt x="399" y="531"/>
                </a:lnTo>
                <a:lnTo>
                  <a:pt x="397" y="534"/>
                </a:lnTo>
                <a:lnTo>
                  <a:pt x="400" y="535"/>
                </a:lnTo>
                <a:lnTo>
                  <a:pt x="400" y="537"/>
                </a:lnTo>
                <a:lnTo>
                  <a:pt x="402" y="539"/>
                </a:lnTo>
                <a:lnTo>
                  <a:pt x="402" y="540"/>
                </a:lnTo>
                <a:lnTo>
                  <a:pt x="402" y="545"/>
                </a:lnTo>
                <a:lnTo>
                  <a:pt x="400" y="550"/>
                </a:lnTo>
                <a:lnTo>
                  <a:pt x="399" y="552"/>
                </a:lnTo>
                <a:lnTo>
                  <a:pt x="397" y="552"/>
                </a:lnTo>
                <a:lnTo>
                  <a:pt x="395" y="552"/>
                </a:lnTo>
                <a:lnTo>
                  <a:pt x="399" y="563"/>
                </a:lnTo>
                <a:lnTo>
                  <a:pt x="400" y="565"/>
                </a:lnTo>
                <a:lnTo>
                  <a:pt x="406" y="570"/>
                </a:lnTo>
                <a:lnTo>
                  <a:pt x="407" y="573"/>
                </a:lnTo>
                <a:lnTo>
                  <a:pt x="409" y="573"/>
                </a:lnTo>
                <a:lnTo>
                  <a:pt x="414" y="572"/>
                </a:lnTo>
                <a:lnTo>
                  <a:pt x="416" y="572"/>
                </a:lnTo>
                <a:lnTo>
                  <a:pt x="424" y="578"/>
                </a:lnTo>
                <a:lnTo>
                  <a:pt x="424" y="581"/>
                </a:lnTo>
                <a:lnTo>
                  <a:pt x="426" y="585"/>
                </a:lnTo>
                <a:lnTo>
                  <a:pt x="426" y="588"/>
                </a:lnTo>
                <a:lnTo>
                  <a:pt x="428" y="590"/>
                </a:lnTo>
                <a:lnTo>
                  <a:pt x="429" y="596"/>
                </a:lnTo>
                <a:lnTo>
                  <a:pt x="426" y="601"/>
                </a:lnTo>
                <a:lnTo>
                  <a:pt x="428" y="606"/>
                </a:lnTo>
                <a:lnTo>
                  <a:pt x="428" y="608"/>
                </a:lnTo>
                <a:lnTo>
                  <a:pt x="431" y="611"/>
                </a:lnTo>
                <a:lnTo>
                  <a:pt x="428" y="614"/>
                </a:lnTo>
                <a:lnTo>
                  <a:pt x="429" y="619"/>
                </a:lnTo>
                <a:lnTo>
                  <a:pt x="428" y="621"/>
                </a:lnTo>
                <a:lnTo>
                  <a:pt x="431" y="621"/>
                </a:lnTo>
                <a:lnTo>
                  <a:pt x="434" y="626"/>
                </a:lnTo>
                <a:lnTo>
                  <a:pt x="438" y="627"/>
                </a:lnTo>
                <a:lnTo>
                  <a:pt x="440" y="631"/>
                </a:lnTo>
                <a:lnTo>
                  <a:pt x="441" y="632"/>
                </a:lnTo>
                <a:lnTo>
                  <a:pt x="445" y="632"/>
                </a:lnTo>
                <a:lnTo>
                  <a:pt x="445" y="629"/>
                </a:lnTo>
                <a:lnTo>
                  <a:pt x="445" y="626"/>
                </a:lnTo>
                <a:lnTo>
                  <a:pt x="448" y="621"/>
                </a:lnTo>
                <a:lnTo>
                  <a:pt x="450" y="619"/>
                </a:lnTo>
                <a:lnTo>
                  <a:pt x="455" y="619"/>
                </a:lnTo>
                <a:lnTo>
                  <a:pt x="456" y="618"/>
                </a:lnTo>
                <a:lnTo>
                  <a:pt x="462" y="621"/>
                </a:lnTo>
                <a:lnTo>
                  <a:pt x="472" y="622"/>
                </a:lnTo>
                <a:lnTo>
                  <a:pt x="475" y="626"/>
                </a:lnTo>
                <a:lnTo>
                  <a:pt x="479" y="626"/>
                </a:lnTo>
                <a:lnTo>
                  <a:pt x="482" y="627"/>
                </a:lnTo>
                <a:lnTo>
                  <a:pt x="487" y="629"/>
                </a:lnTo>
                <a:lnTo>
                  <a:pt x="490" y="624"/>
                </a:lnTo>
                <a:lnTo>
                  <a:pt x="490" y="619"/>
                </a:lnTo>
                <a:lnTo>
                  <a:pt x="496" y="619"/>
                </a:lnTo>
                <a:lnTo>
                  <a:pt x="499" y="618"/>
                </a:lnTo>
                <a:lnTo>
                  <a:pt x="501" y="618"/>
                </a:lnTo>
                <a:lnTo>
                  <a:pt x="502" y="621"/>
                </a:lnTo>
                <a:lnTo>
                  <a:pt x="504" y="621"/>
                </a:lnTo>
                <a:lnTo>
                  <a:pt x="511" y="622"/>
                </a:lnTo>
                <a:lnTo>
                  <a:pt x="513" y="624"/>
                </a:lnTo>
                <a:lnTo>
                  <a:pt x="516" y="624"/>
                </a:lnTo>
                <a:lnTo>
                  <a:pt x="519" y="624"/>
                </a:lnTo>
                <a:lnTo>
                  <a:pt x="523" y="624"/>
                </a:lnTo>
                <a:lnTo>
                  <a:pt x="528" y="622"/>
                </a:lnTo>
                <a:lnTo>
                  <a:pt x="533" y="622"/>
                </a:lnTo>
                <a:lnTo>
                  <a:pt x="538" y="631"/>
                </a:lnTo>
                <a:lnTo>
                  <a:pt x="540" y="629"/>
                </a:lnTo>
                <a:lnTo>
                  <a:pt x="541" y="629"/>
                </a:lnTo>
                <a:lnTo>
                  <a:pt x="546" y="627"/>
                </a:lnTo>
                <a:lnTo>
                  <a:pt x="550" y="626"/>
                </a:lnTo>
                <a:lnTo>
                  <a:pt x="557" y="629"/>
                </a:lnTo>
                <a:lnTo>
                  <a:pt x="562" y="627"/>
                </a:lnTo>
                <a:lnTo>
                  <a:pt x="567" y="632"/>
                </a:lnTo>
                <a:lnTo>
                  <a:pt x="569" y="631"/>
                </a:lnTo>
                <a:lnTo>
                  <a:pt x="570" y="631"/>
                </a:lnTo>
                <a:lnTo>
                  <a:pt x="570" y="629"/>
                </a:lnTo>
                <a:lnTo>
                  <a:pt x="567" y="629"/>
                </a:lnTo>
                <a:lnTo>
                  <a:pt x="567" y="624"/>
                </a:lnTo>
                <a:lnTo>
                  <a:pt x="569" y="621"/>
                </a:lnTo>
                <a:lnTo>
                  <a:pt x="569" y="619"/>
                </a:lnTo>
                <a:lnTo>
                  <a:pt x="572" y="619"/>
                </a:lnTo>
                <a:lnTo>
                  <a:pt x="574" y="618"/>
                </a:lnTo>
                <a:lnTo>
                  <a:pt x="574" y="614"/>
                </a:lnTo>
                <a:lnTo>
                  <a:pt x="572" y="613"/>
                </a:lnTo>
                <a:lnTo>
                  <a:pt x="572" y="611"/>
                </a:lnTo>
                <a:lnTo>
                  <a:pt x="575" y="609"/>
                </a:lnTo>
                <a:lnTo>
                  <a:pt x="580" y="611"/>
                </a:lnTo>
                <a:lnTo>
                  <a:pt x="580" y="608"/>
                </a:lnTo>
                <a:lnTo>
                  <a:pt x="582" y="608"/>
                </a:lnTo>
                <a:lnTo>
                  <a:pt x="584" y="609"/>
                </a:lnTo>
                <a:lnTo>
                  <a:pt x="587" y="609"/>
                </a:lnTo>
                <a:lnTo>
                  <a:pt x="587" y="613"/>
                </a:lnTo>
                <a:lnTo>
                  <a:pt x="589" y="616"/>
                </a:lnTo>
                <a:lnTo>
                  <a:pt x="591" y="618"/>
                </a:lnTo>
                <a:lnTo>
                  <a:pt x="589" y="621"/>
                </a:lnTo>
                <a:lnTo>
                  <a:pt x="594" y="624"/>
                </a:lnTo>
                <a:lnTo>
                  <a:pt x="592" y="626"/>
                </a:lnTo>
                <a:lnTo>
                  <a:pt x="592" y="631"/>
                </a:lnTo>
                <a:lnTo>
                  <a:pt x="596" y="632"/>
                </a:lnTo>
                <a:lnTo>
                  <a:pt x="597" y="634"/>
                </a:lnTo>
                <a:lnTo>
                  <a:pt x="599" y="637"/>
                </a:lnTo>
                <a:lnTo>
                  <a:pt x="599" y="641"/>
                </a:lnTo>
                <a:lnTo>
                  <a:pt x="603" y="642"/>
                </a:lnTo>
                <a:lnTo>
                  <a:pt x="606" y="645"/>
                </a:lnTo>
                <a:lnTo>
                  <a:pt x="596" y="705"/>
                </a:lnTo>
                <a:lnTo>
                  <a:pt x="587" y="762"/>
                </a:lnTo>
                <a:lnTo>
                  <a:pt x="582" y="792"/>
                </a:lnTo>
                <a:lnTo>
                  <a:pt x="577" y="823"/>
                </a:lnTo>
                <a:lnTo>
                  <a:pt x="567" y="887"/>
                </a:lnTo>
                <a:lnTo>
                  <a:pt x="555" y="949"/>
                </a:lnTo>
                <a:lnTo>
                  <a:pt x="514" y="943"/>
                </a:lnTo>
                <a:lnTo>
                  <a:pt x="458" y="933"/>
                </a:lnTo>
                <a:lnTo>
                  <a:pt x="453" y="933"/>
                </a:lnTo>
                <a:lnTo>
                  <a:pt x="375" y="920"/>
                </a:lnTo>
                <a:lnTo>
                  <a:pt x="277" y="902"/>
                </a:lnTo>
                <a:lnTo>
                  <a:pt x="254" y="898"/>
                </a:lnTo>
                <a:lnTo>
                  <a:pt x="185" y="885"/>
                </a:lnTo>
                <a:lnTo>
                  <a:pt x="98" y="867"/>
                </a:lnTo>
                <a:lnTo>
                  <a:pt x="1" y="847"/>
                </a:lnTo>
                <a:lnTo>
                  <a:pt x="0" y="846"/>
                </a:lnTo>
                <a:lnTo>
                  <a:pt x="47" y="64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Freeform 11"/>
          <p:cNvSpPr>
            <a:spLocks/>
          </p:cNvSpPr>
          <p:nvPr/>
        </p:nvSpPr>
        <p:spPr bwMode="auto">
          <a:xfrm>
            <a:off x="7894638" y="1893888"/>
            <a:ext cx="276225" cy="495300"/>
          </a:xfrm>
          <a:custGeom>
            <a:avLst/>
            <a:gdLst>
              <a:gd name="T0" fmla="*/ 2147483647 w 174"/>
              <a:gd name="T1" fmla="*/ 2147483647 h 312"/>
              <a:gd name="T2" fmla="*/ 2147483647 w 174"/>
              <a:gd name="T3" fmla="*/ 2147483647 h 312"/>
              <a:gd name="T4" fmla="*/ 2147483647 w 174"/>
              <a:gd name="T5" fmla="*/ 2147483647 h 312"/>
              <a:gd name="T6" fmla="*/ 2147483647 w 174"/>
              <a:gd name="T7" fmla="*/ 2147483647 h 312"/>
              <a:gd name="T8" fmla="*/ 2147483647 w 174"/>
              <a:gd name="T9" fmla="*/ 2147483647 h 312"/>
              <a:gd name="T10" fmla="*/ 2147483647 w 174"/>
              <a:gd name="T11" fmla="*/ 2147483647 h 312"/>
              <a:gd name="T12" fmla="*/ 2147483647 w 174"/>
              <a:gd name="T13" fmla="*/ 2147483647 h 312"/>
              <a:gd name="T14" fmla="*/ 2147483647 w 174"/>
              <a:gd name="T15" fmla="*/ 2147483647 h 312"/>
              <a:gd name="T16" fmla="*/ 2147483647 w 174"/>
              <a:gd name="T17" fmla="*/ 2147483647 h 312"/>
              <a:gd name="T18" fmla="*/ 2147483647 w 174"/>
              <a:gd name="T19" fmla="*/ 2147483647 h 312"/>
              <a:gd name="T20" fmla="*/ 2147483647 w 174"/>
              <a:gd name="T21" fmla="*/ 2147483647 h 312"/>
              <a:gd name="T22" fmla="*/ 2147483647 w 174"/>
              <a:gd name="T23" fmla="*/ 2147483647 h 312"/>
              <a:gd name="T24" fmla="*/ 2147483647 w 174"/>
              <a:gd name="T25" fmla="*/ 2147483647 h 312"/>
              <a:gd name="T26" fmla="*/ 2147483647 w 174"/>
              <a:gd name="T27" fmla="*/ 2147483647 h 312"/>
              <a:gd name="T28" fmla="*/ 2147483647 w 174"/>
              <a:gd name="T29" fmla="*/ 2147483647 h 312"/>
              <a:gd name="T30" fmla="*/ 0 w 174"/>
              <a:gd name="T31" fmla="*/ 2147483647 h 312"/>
              <a:gd name="T32" fmla="*/ 2147483647 w 174"/>
              <a:gd name="T33" fmla="*/ 2147483647 h 312"/>
              <a:gd name="T34" fmla="*/ 2147483647 w 174"/>
              <a:gd name="T35" fmla="*/ 2147483647 h 312"/>
              <a:gd name="T36" fmla="*/ 2147483647 w 174"/>
              <a:gd name="T37" fmla="*/ 2147483647 h 312"/>
              <a:gd name="T38" fmla="*/ 2147483647 w 174"/>
              <a:gd name="T39" fmla="*/ 2147483647 h 312"/>
              <a:gd name="T40" fmla="*/ 2147483647 w 174"/>
              <a:gd name="T41" fmla="*/ 2147483647 h 312"/>
              <a:gd name="T42" fmla="*/ 2147483647 w 174"/>
              <a:gd name="T43" fmla="*/ 2147483647 h 312"/>
              <a:gd name="T44" fmla="*/ 2147483647 w 174"/>
              <a:gd name="T45" fmla="*/ 2147483647 h 312"/>
              <a:gd name="T46" fmla="*/ 2147483647 w 174"/>
              <a:gd name="T47" fmla="*/ 2147483647 h 312"/>
              <a:gd name="T48" fmla="*/ 2147483647 w 174"/>
              <a:gd name="T49" fmla="*/ 2147483647 h 312"/>
              <a:gd name="T50" fmla="*/ 2147483647 w 174"/>
              <a:gd name="T51" fmla="*/ 2147483647 h 312"/>
              <a:gd name="T52" fmla="*/ 2147483647 w 174"/>
              <a:gd name="T53" fmla="*/ 2147483647 h 312"/>
              <a:gd name="T54" fmla="*/ 2147483647 w 174"/>
              <a:gd name="T55" fmla="*/ 2147483647 h 312"/>
              <a:gd name="T56" fmla="*/ 2147483647 w 174"/>
              <a:gd name="T57" fmla="*/ 2147483647 h 312"/>
              <a:gd name="T58" fmla="*/ 2147483647 w 174"/>
              <a:gd name="T59" fmla="*/ 2147483647 h 312"/>
              <a:gd name="T60" fmla="*/ 2147483647 w 174"/>
              <a:gd name="T61" fmla="*/ 2147483647 h 312"/>
              <a:gd name="T62" fmla="*/ 2147483647 w 174"/>
              <a:gd name="T63" fmla="*/ 2147483647 h 312"/>
              <a:gd name="T64" fmla="*/ 2147483647 w 174"/>
              <a:gd name="T65" fmla="*/ 2147483647 h 312"/>
              <a:gd name="T66" fmla="*/ 2147483647 w 174"/>
              <a:gd name="T67" fmla="*/ 2147483647 h 312"/>
              <a:gd name="T68" fmla="*/ 2147483647 w 174"/>
              <a:gd name="T69" fmla="*/ 2147483647 h 312"/>
              <a:gd name="T70" fmla="*/ 2147483647 w 174"/>
              <a:gd name="T71" fmla="*/ 2147483647 h 312"/>
              <a:gd name="T72" fmla="*/ 2147483647 w 174"/>
              <a:gd name="T73" fmla="*/ 2147483647 h 312"/>
              <a:gd name="T74" fmla="*/ 2147483647 w 174"/>
              <a:gd name="T75" fmla="*/ 2147483647 h 312"/>
              <a:gd name="T76" fmla="*/ 2147483647 w 174"/>
              <a:gd name="T77" fmla="*/ 2147483647 h 312"/>
              <a:gd name="T78" fmla="*/ 2147483647 w 174"/>
              <a:gd name="T79" fmla="*/ 2147483647 h 312"/>
              <a:gd name="T80" fmla="*/ 2147483647 w 174"/>
              <a:gd name="T81" fmla="*/ 2147483647 h 312"/>
              <a:gd name="T82" fmla="*/ 2147483647 w 174"/>
              <a:gd name="T83" fmla="*/ 2147483647 h 312"/>
              <a:gd name="T84" fmla="*/ 2147483647 w 174"/>
              <a:gd name="T85" fmla="*/ 2147483647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4"/>
              <a:gd name="T130" fmla="*/ 0 h 312"/>
              <a:gd name="T131" fmla="*/ 174 w 174"/>
              <a:gd name="T132" fmla="*/ 312 h 3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4" h="312">
                <a:moveTo>
                  <a:pt x="77" y="312"/>
                </a:moveTo>
                <a:lnTo>
                  <a:pt x="75" y="312"/>
                </a:lnTo>
                <a:lnTo>
                  <a:pt x="72" y="306"/>
                </a:lnTo>
                <a:lnTo>
                  <a:pt x="72" y="302"/>
                </a:lnTo>
                <a:lnTo>
                  <a:pt x="68" y="289"/>
                </a:lnTo>
                <a:lnTo>
                  <a:pt x="60" y="243"/>
                </a:lnTo>
                <a:lnTo>
                  <a:pt x="55" y="219"/>
                </a:lnTo>
                <a:lnTo>
                  <a:pt x="51" y="214"/>
                </a:lnTo>
                <a:lnTo>
                  <a:pt x="48" y="212"/>
                </a:lnTo>
                <a:lnTo>
                  <a:pt x="48" y="211"/>
                </a:lnTo>
                <a:lnTo>
                  <a:pt x="46" y="207"/>
                </a:lnTo>
                <a:lnTo>
                  <a:pt x="41" y="209"/>
                </a:lnTo>
                <a:lnTo>
                  <a:pt x="39" y="215"/>
                </a:lnTo>
                <a:lnTo>
                  <a:pt x="36" y="214"/>
                </a:lnTo>
                <a:lnTo>
                  <a:pt x="34" y="209"/>
                </a:lnTo>
                <a:lnTo>
                  <a:pt x="38" y="197"/>
                </a:lnTo>
                <a:lnTo>
                  <a:pt x="38" y="192"/>
                </a:lnTo>
                <a:lnTo>
                  <a:pt x="36" y="189"/>
                </a:lnTo>
                <a:lnTo>
                  <a:pt x="33" y="188"/>
                </a:lnTo>
                <a:lnTo>
                  <a:pt x="31" y="178"/>
                </a:lnTo>
                <a:lnTo>
                  <a:pt x="27" y="174"/>
                </a:lnTo>
                <a:lnTo>
                  <a:pt x="24" y="166"/>
                </a:lnTo>
                <a:lnTo>
                  <a:pt x="24" y="161"/>
                </a:lnTo>
                <a:lnTo>
                  <a:pt x="21" y="160"/>
                </a:lnTo>
                <a:lnTo>
                  <a:pt x="21" y="156"/>
                </a:lnTo>
                <a:lnTo>
                  <a:pt x="22" y="151"/>
                </a:lnTo>
                <a:lnTo>
                  <a:pt x="21" y="148"/>
                </a:lnTo>
                <a:lnTo>
                  <a:pt x="22" y="143"/>
                </a:lnTo>
                <a:lnTo>
                  <a:pt x="21" y="138"/>
                </a:lnTo>
                <a:lnTo>
                  <a:pt x="26" y="130"/>
                </a:lnTo>
                <a:lnTo>
                  <a:pt x="21" y="119"/>
                </a:lnTo>
                <a:lnTo>
                  <a:pt x="22" y="112"/>
                </a:lnTo>
                <a:lnTo>
                  <a:pt x="22" y="109"/>
                </a:lnTo>
                <a:lnTo>
                  <a:pt x="16" y="97"/>
                </a:lnTo>
                <a:lnTo>
                  <a:pt x="14" y="96"/>
                </a:lnTo>
                <a:lnTo>
                  <a:pt x="11" y="94"/>
                </a:lnTo>
                <a:lnTo>
                  <a:pt x="9" y="89"/>
                </a:lnTo>
                <a:lnTo>
                  <a:pt x="9" y="86"/>
                </a:lnTo>
                <a:lnTo>
                  <a:pt x="7" y="84"/>
                </a:lnTo>
                <a:lnTo>
                  <a:pt x="9" y="81"/>
                </a:lnTo>
                <a:lnTo>
                  <a:pt x="5" y="76"/>
                </a:lnTo>
                <a:lnTo>
                  <a:pt x="7" y="66"/>
                </a:lnTo>
                <a:lnTo>
                  <a:pt x="4" y="64"/>
                </a:lnTo>
                <a:lnTo>
                  <a:pt x="2" y="61"/>
                </a:lnTo>
                <a:lnTo>
                  <a:pt x="4" y="50"/>
                </a:lnTo>
                <a:lnTo>
                  <a:pt x="0" y="45"/>
                </a:lnTo>
                <a:lnTo>
                  <a:pt x="0" y="41"/>
                </a:lnTo>
                <a:lnTo>
                  <a:pt x="14" y="38"/>
                </a:lnTo>
                <a:lnTo>
                  <a:pt x="70" y="25"/>
                </a:lnTo>
                <a:lnTo>
                  <a:pt x="128" y="10"/>
                </a:lnTo>
                <a:lnTo>
                  <a:pt x="162" y="0"/>
                </a:lnTo>
                <a:lnTo>
                  <a:pt x="160" y="5"/>
                </a:lnTo>
                <a:lnTo>
                  <a:pt x="163" y="9"/>
                </a:lnTo>
                <a:lnTo>
                  <a:pt x="165" y="14"/>
                </a:lnTo>
                <a:lnTo>
                  <a:pt x="162" y="27"/>
                </a:lnTo>
                <a:lnTo>
                  <a:pt x="162" y="30"/>
                </a:lnTo>
                <a:lnTo>
                  <a:pt x="160" y="36"/>
                </a:lnTo>
                <a:lnTo>
                  <a:pt x="163" y="43"/>
                </a:lnTo>
                <a:lnTo>
                  <a:pt x="167" y="46"/>
                </a:lnTo>
                <a:lnTo>
                  <a:pt x="168" y="46"/>
                </a:lnTo>
                <a:lnTo>
                  <a:pt x="172" y="51"/>
                </a:lnTo>
                <a:lnTo>
                  <a:pt x="174" y="53"/>
                </a:lnTo>
                <a:lnTo>
                  <a:pt x="168" y="58"/>
                </a:lnTo>
                <a:lnTo>
                  <a:pt x="170" y="59"/>
                </a:lnTo>
                <a:lnTo>
                  <a:pt x="172" y="61"/>
                </a:lnTo>
                <a:lnTo>
                  <a:pt x="172" y="64"/>
                </a:lnTo>
                <a:lnTo>
                  <a:pt x="170" y="68"/>
                </a:lnTo>
                <a:lnTo>
                  <a:pt x="168" y="68"/>
                </a:lnTo>
                <a:lnTo>
                  <a:pt x="167" y="69"/>
                </a:lnTo>
                <a:lnTo>
                  <a:pt x="167" y="73"/>
                </a:lnTo>
                <a:lnTo>
                  <a:pt x="165" y="76"/>
                </a:lnTo>
                <a:lnTo>
                  <a:pt x="158" y="81"/>
                </a:lnTo>
                <a:lnTo>
                  <a:pt x="157" y="82"/>
                </a:lnTo>
                <a:lnTo>
                  <a:pt x="155" y="87"/>
                </a:lnTo>
                <a:lnTo>
                  <a:pt x="155" y="89"/>
                </a:lnTo>
                <a:lnTo>
                  <a:pt x="146" y="91"/>
                </a:lnTo>
                <a:lnTo>
                  <a:pt x="146" y="92"/>
                </a:lnTo>
                <a:lnTo>
                  <a:pt x="141" y="94"/>
                </a:lnTo>
                <a:lnTo>
                  <a:pt x="138" y="99"/>
                </a:lnTo>
                <a:lnTo>
                  <a:pt x="138" y="104"/>
                </a:lnTo>
                <a:lnTo>
                  <a:pt x="140" y="105"/>
                </a:lnTo>
                <a:lnTo>
                  <a:pt x="140" y="112"/>
                </a:lnTo>
                <a:lnTo>
                  <a:pt x="141" y="115"/>
                </a:lnTo>
                <a:lnTo>
                  <a:pt x="143" y="120"/>
                </a:lnTo>
                <a:lnTo>
                  <a:pt x="143" y="122"/>
                </a:lnTo>
                <a:lnTo>
                  <a:pt x="145" y="122"/>
                </a:lnTo>
                <a:lnTo>
                  <a:pt x="145" y="124"/>
                </a:lnTo>
                <a:lnTo>
                  <a:pt x="143" y="132"/>
                </a:lnTo>
                <a:lnTo>
                  <a:pt x="143" y="135"/>
                </a:lnTo>
                <a:lnTo>
                  <a:pt x="141" y="137"/>
                </a:lnTo>
                <a:lnTo>
                  <a:pt x="141" y="138"/>
                </a:lnTo>
                <a:lnTo>
                  <a:pt x="145" y="140"/>
                </a:lnTo>
                <a:lnTo>
                  <a:pt x="143" y="143"/>
                </a:lnTo>
                <a:lnTo>
                  <a:pt x="143" y="146"/>
                </a:lnTo>
                <a:lnTo>
                  <a:pt x="140" y="151"/>
                </a:lnTo>
                <a:lnTo>
                  <a:pt x="141" y="161"/>
                </a:lnTo>
                <a:lnTo>
                  <a:pt x="140" y="166"/>
                </a:lnTo>
                <a:lnTo>
                  <a:pt x="140" y="168"/>
                </a:lnTo>
                <a:lnTo>
                  <a:pt x="136" y="171"/>
                </a:lnTo>
                <a:lnTo>
                  <a:pt x="133" y="176"/>
                </a:lnTo>
                <a:lnTo>
                  <a:pt x="134" y="189"/>
                </a:lnTo>
                <a:lnTo>
                  <a:pt x="131" y="192"/>
                </a:lnTo>
                <a:lnTo>
                  <a:pt x="131" y="201"/>
                </a:lnTo>
                <a:lnTo>
                  <a:pt x="133" y="204"/>
                </a:lnTo>
                <a:lnTo>
                  <a:pt x="134" y="214"/>
                </a:lnTo>
                <a:lnTo>
                  <a:pt x="134" y="217"/>
                </a:lnTo>
                <a:lnTo>
                  <a:pt x="136" y="220"/>
                </a:lnTo>
                <a:lnTo>
                  <a:pt x="136" y="224"/>
                </a:lnTo>
                <a:lnTo>
                  <a:pt x="136" y="225"/>
                </a:lnTo>
                <a:lnTo>
                  <a:pt x="136" y="235"/>
                </a:lnTo>
                <a:lnTo>
                  <a:pt x="136" y="245"/>
                </a:lnTo>
                <a:lnTo>
                  <a:pt x="140" y="250"/>
                </a:lnTo>
                <a:lnTo>
                  <a:pt x="140" y="255"/>
                </a:lnTo>
                <a:lnTo>
                  <a:pt x="140" y="258"/>
                </a:lnTo>
                <a:lnTo>
                  <a:pt x="141" y="265"/>
                </a:lnTo>
                <a:lnTo>
                  <a:pt x="141" y="268"/>
                </a:lnTo>
                <a:lnTo>
                  <a:pt x="138" y="270"/>
                </a:lnTo>
                <a:lnTo>
                  <a:pt x="138" y="271"/>
                </a:lnTo>
                <a:lnTo>
                  <a:pt x="138" y="276"/>
                </a:lnTo>
                <a:lnTo>
                  <a:pt x="138" y="283"/>
                </a:lnTo>
                <a:lnTo>
                  <a:pt x="140" y="289"/>
                </a:lnTo>
                <a:lnTo>
                  <a:pt x="143" y="291"/>
                </a:lnTo>
                <a:lnTo>
                  <a:pt x="145" y="293"/>
                </a:lnTo>
                <a:lnTo>
                  <a:pt x="146" y="294"/>
                </a:lnTo>
                <a:lnTo>
                  <a:pt x="150" y="294"/>
                </a:lnTo>
                <a:lnTo>
                  <a:pt x="150" y="298"/>
                </a:lnTo>
                <a:lnTo>
                  <a:pt x="107" y="306"/>
                </a:lnTo>
                <a:lnTo>
                  <a:pt x="99" y="307"/>
                </a:lnTo>
                <a:lnTo>
                  <a:pt x="77" y="31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Freeform 12"/>
          <p:cNvSpPr>
            <a:spLocks/>
          </p:cNvSpPr>
          <p:nvPr/>
        </p:nvSpPr>
        <p:spPr bwMode="auto">
          <a:xfrm>
            <a:off x="4494213" y="1479550"/>
            <a:ext cx="1055687" cy="1152525"/>
          </a:xfrm>
          <a:custGeom>
            <a:avLst/>
            <a:gdLst>
              <a:gd name="T0" fmla="*/ 2147483647 w 665"/>
              <a:gd name="T1" fmla="*/ 2147483647 h 726"/>
              <a:gd name="T2" fmla="*/ 2147483647 w 665"/>
              <a:gd name="T3" fmla="*/ 2147483647 h 726"/>
              <a:gd name="T4" fmla="*/ 2147483647 w 665"/>
              <a:gd name="T5" fmla="*/ 2147483647 h 726"/>
              <a:gd name="T6" fmla="*/ 2147483647 w 665"/>
              <a:gd name="T7" fmla="*/ 2147483647 h 726"/>
              <a:gd name="T8" fmla="*/ 2147483647 w 665"/>
              <a:gd name="T9" fmla="*/ 2147483647 h 726"/>
              <a:gd name="T10" fmla="*/ 2147483647 w 665"/>
              <a:gd name="T11" fmla="*/ 2147483647 h 726"/>
              <a:gd name="T12" fmla="*/ 2147483647 w 665"/>
              <a:gd name="T13" fmla="*/ 2147483647 h 726"/>
              <a:gd name="T14" fmla="*/ 2147483647 w 665"/>
              <a:gd name="T15" fmla="*/ 2147483647 h 726"/>
              <a:gd name="T16" fmla="*/ 2147483647 w 665"/>
              <a:gd name="T17" fmla="*/ 2147483647 h 726"/>
              <a:gd name="T18" fmla="*/ 2147483647 w 665"/>
              <a:gd name="T19" fmla="*/ 2147483647 h 726"/>
              <a:gd name="T20" fmla="*/ 2147483647 w 665"/>
              <a:gd name="T21" fmla="*/ 2147483647 h 726"/>
              <a:gd name="T22" fmla="*/ 2147483647 w 665"/>
              <a:gd name="T23" fmla="*/ 2147483647 h 726"/>
              <a:gd name="T24" fmla="*/ 2147483647 w 665"/>
              <a:gd name="T25" fmla="*/ 2147483647 h 726"/>
              <a:gd name="T26" fmla="*/ 2147483647 w 665"/>
              <a:gd name="T27" fmla="*/ 2147483647 h 726"/>
              <a:gd name="T28" fmla="*/ 2147483647 w 665"/>
              <a:gd name="T29" fmla="*/ 2147483647 h 726"/>
              <a:gd name="T30" fmla="*/ 2147483647 w 665"/>
              <a:gd name="T31" fmla="*/ 2147483647 h 726"/>
              <a:gd name="T32" fmla="*/ 2147483647 w 665"/>
              <a:gd name="T33" fmla="*/ 2147483647 h 726"/>
              <a:gd name="T34" fmla="*/ 2147483647 w 665"/>
              <a:gd name="T35" fmla="*/ 2147483647 h 726"/>
              <a:gd name="T36" fmla="*/ 2147483647 w 665"/>
              <a:gd name="T37" fmla="*/ 2147483647 h 726"/>
              <a:gd name="T38" fmla="*/ 2147483647 w 665"/>
              <a:gd name="T39" fmla="*/ 2147483647 h 726"/>
              <a:gd name="T40" fmla="*/ 2147483647 w 665"/>
              <a:gd name="T41" fmla="*/ 2147483647 h 726"/>
              <a:gd name="T42" fmla="*/ 2147483647 w 665"/>
              <a:gd name="T43" fmla="*/ 2147483647 h 726"/>
              <a:gd name="T44" fmla="*/ 2147483647 w 665"/>
              <a:gd name="T45" fmla="*/ 2147483647 h 726"/>
              <a:gd name="T46" fmla="*/ 2147483647 w 665"/>
              <a:gd name="T47" fmla="*/ 2147483647 h 726"/>
              <a:gd name="T48" fmla="*/ 2147483647 w 665"/>
              <a:gd name="T49" fmla="*/ 2147483647 h 726"/>
              <a:gd name="T50" fmla="*/ 2147483647 w 665"/>
              <a:gd name="T51" fmla="*/ 2147483647 h 726"/>
              <a:gd name="T52" fmla="*/ 2147483647 w 665"/>
              <a:gd name="T53" fmla="*/ 2147483647 h 726"/>
              <a:gd name="T54" fmla="*/ 2147483647 w 665"/>
              <a:gd name="T55" fmla="*/ 2147483647 h 726"/>
              <a:gd name="T56" fmla="*/ 2147483647 w 665"/>
              <a:gd name="T57" fmla="*/ 2147483647 h 726"/>
              <a:gd name="T58" fmla="*/ 2147483647 w 665"/>
              <a:gd name="T59" fmla="*/ 2147483647 h 726"/>
              <a:gd name="T60" fmla="*/ 2147483647 w 665"/>
              <a:gd name="T61" fmla="*/ 2147483647 h 726"/>
              <a:gd name="T62" fmla="*/ 2147483647 w 665"/>
              <a:gd name="T63" fmla="*/ 2147483647 h 726"/>
              <a:gd name="T64" fmla="*/ 2147483647 w 665"/>
              <a:gd name="T65" fmla="*/ 2147483647 h 726"/>
              <a:gd name="T66" fmla="*/ 2147483647 w 665"/>
              <a:gd name="T67" fmla="*/ 2147483647 h 726"/>
              <a:gd name="T68" fmla="*/ 2147483647 w 665"/>
              <a:gd name="T69" fmla="*/ 2147483647 h 726"/>
              <a:gd name="T70" fmla="*/ 2147483647 w 665"/>
              <a:gd name="T71" fmla="*/ 2147483647 h 726"/>
              <a:gd name="T72" fmla="*/ 2147483647 w 665"/>
              <a:gd name="T73" fmla="*/ 2147483647 h 726"/>
              <a:gd name="T74" fmla="*/ 2147483647 w 665"/>
              <a:gd name="T75" fmla="*/ 2147483647 h 726"/>
              <a:gd name="T76" fmla="*/ 2147483647 w 665"/>
              <a:gd name="T77" fmla="*/ 2147483647 h 726"/>
              <a:gd name="T78" fmla="*/ 2147483647 w 665"/>
              <a:gd name="T79" fmla="*/ 2147483647 h 726"/>
              <a:gd name="T80" fmla="*/ 2147483647 w 665"/>
              <a:gd name="T81" fmla="*/ 2147483647 h 726"/>
              <a:gd name="T82" fmla="*/ 2147483647 w 665"/>
              <a:gd name="T83" fmla="*/ 2147483647 h 726"/>
              <a:gd name="T84" fmla="*/ 2147483647 w 665"/>
              <a:gd name="T85" fmla="*/ 2147483647 h 726"/>
              <a:gd name="T86" fmla="*/ 2147483647 w 665"/>
              <a:gd name="T87" fmla="*/ 2147483647 h 726"/>
              <a:gd name="T88" fmla="*/ 2147483647 w 665"/>
              <a:gd name="T89" fmla="*/ 2147483647 h 726"/>
              <a:gd name="T90" fmla="*/ 2147483647 w 665"/>
              <a:gd name="T91" fmla="*/ 2147483647 h 726"/>
              <a:gd name="T92" fmla="*/ 2147483647 w 665"/>
              <a:gd name="T93" fmla="*/ 2147483647 h 726"/>
              <a:gd name="T94" fmla="*/ 2147483647 w 665"/>
              <a:gd name="T95" fmla="*/ 2147483647 h 726"/>
              <a:gd name="T96" fmla="*/ 2147483647 w 665"/>
              <a:gd name="T97" fmla="*/ 2147483647 h 726"/>
              <a:gd name="T98" fmla="*/ 2147483647 w 665"/>
              <a:gd name="T99" fmla="*/ 2147483647 h 726"/>
              <a:gd name="T100" fmla="*/ 2147483647 w 665"/>
              <a:gd name="T101" fmla="*/ 2147483647 h 726"/>
              <a:gd name="T102" fmla="*/ 2147483647 w 665"/>
              <a:gd name="T103" fmla="*/ 2147483647 h 726"/>
              <a:gd name="T104" fmla="*/ 2147483647 w 665"/>
              <a:gd name="T105" fmla="*/ 2147483647 h 726"/>
              <a:gd name="T106" fmla="*/ 2147483647 w 665"/>
              <a:gd name="T107" fmla="*/ 2147483647 h 726"/>
              <a:gd name="T108" fmla="*/ 2147483647 w 665"/>
              <a:gd name="T109" fmla="*/ 2147483647 h 726"/>
              <a:gd name="T110" fmla="*/ 2147483647 w 665"/>
              <a:gd name="T111" fmla="*/ 2147483647 h 726"/>
              <a:gd name="T112" fmla="*/ 2147483647 w 665"/>
              <a:gd name="T113" fmla="*/ 2147483647 h 726"/>
              <a:gd name="T114" fmla="*/ 2147483647 w 665"/>
              <a:gd name="T115" fmla="*/ 2147483647 h 726"/>
              <a:gd name="T116" fmla="*/ 2147483647 w 665"/>
              <a:gd name="T117" fmla="*/ 2147483647 h 726"/>
              <a:gd name="T118" fmla="*/ 2147483647 w 665"/>
              <a:gd name="T119" fmla="*/ 2147483647 h 726"/>
              <a:gd name="T120" fmla="*/ 2147483647 w 665"/>
              <a:gd name="T121" fmla="*/ 2147483647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65"/>
              <a:gd name="T184" fmla="*/ 0 h 726"/>
              <a:gd name="T185" fmla="*/ 665 w 665"/>
              <a:gd name="T186" fmla="*/ 726 h 72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65" h="726">
                <a:moveTo>
                  <a:pt x="500" y="716"/>
                </a:moveTo>
                <a:lnTo>
                  <a:pt x="468" y="718"/>
                </a:lnTo>
                <a:lnTo>
                  <a:pt x="434" y="719"/>
                </a:lnTo>
                <a:lnTo>
                  <a:pt x="424" y="719"/>
                </a:lnTo>
                <a:lnTo>
                  <a:pt x="380" y="721"/>
                </a:lnTo>
                <a:lnTo>
                  <a:pt x="378" y="721"/>
                </a:lnTo>
                <a:lnTo>
                  <a:pt x="336" y="723"/>
                </a:lnTo>
                <a:lnTo>
                  <a:pt x="322" y="723"/>
                </a:lnTo>
                <a:lnTo>
                  <a:pt x="293" y="723"/>
                </a:lnTo>
                <a:lnTo>
                  <a:pt x="268" y="724"/>
                </a:lnTo>
                <a:lnTo>
                  <a:pt x="247" y="724"/>
                </a:lnTo>
                <a:lnTo>
                  <a:pt x="210" y="724"/>
                </a:lnTo>
                <a:lnTo>
                  <a:pt x="205" y="724"/>
                </a:lnTo>
                <a:lnTo>
                  <a:pt x="161" y="724"/>
                </a:lnTo>
                <a:lnTo>
                  <a:pt x="154" y="724"/>
                </a:lnTo>
                <a:lnTo>
                  <a:pt x="117" y="726"/>
                </a:lnTo>
                <a:lnTo>
                  <a:pt x="98" y="726"/>
                </a:lnTo>
                <a:lnTo>
                  <a:pt x="62" y="724"/>
                </a:lnTo>
                <a:lnTo>
                  <a:pt x="62" y="682"/>
                </a:lnTo>
                <a:lnTo>
                  <a:pt x="62" y="639"/>
                </a:lnTo>
                <a:lnTo>
                  <a:pt x="62" y="596"/>
                </a:lnTo>
                <a:lnTo>
                  <a:pt x="62" y="585"/>
                </a:lnTo>
                <a:lnTo>
                  <a:pt x="62" y="563"/>
                </a:lnTo>
                <a:lnTo>
                  <a:pt x="62" y="542"/>
                </a:lnTo>
                <a:lnTo>
                  <a:pt x="64" y="504"/>
                </a:lnTo>
                <a:lnTo>
                  <a:pt x="62" y="501"/>
                </a:lnTo>
                <a:lnTo>
                  <a:pt x="61" y="498"/>
                </a:lnTo>
                <a:lnTo>
                  <a:pt x="56" y="493"/>
                </a:lnTo>
                <a:lnTo>
                  <a:pt x="50" y="490"/>
                </a:lnTo>
                <a:lnTo>
                  <a:pt x="42" y="488"/>
                </a:lnTo>
                <a:lnTo>
                  <a:pt x="39" y="481"/>
                </a:lnTo>
                <a:lnTo>
                  <a:pt x="35" y="475"/>
                </a:lnTo>
                <a:lnTo>
                  <a:pt x="28" y="467"/>
                </a:lnTo>
                <a:lnTo>
                  <a:pt x="27" y="463"/>
                </a:lnTo>
                <a:lnTo>
                  <a:pt x="30" y="458"/>
                </a:lnTo>
                <a:lnTo>
                  <a:pt x="45" y="447"/>
                </a:lnTo>
                <a:lnTo>
                  <a:pt x="50" y="439"/>
                </a:lnTo>
                <a:lnTo>
                  <a:pt x="52" y="437"/>
                </a:lnTo>
                <a:lnTo>
                  <a:pt x="54" y="422"/>
                </a:lnTo>
                <a:lnTo>
                  <a:pt x="54" y="421"/>
                </a:lnTo>
                <a:lnTo>
                  <a:pt x="52" y="412"/>
                </a:lnTo>
                <a:lnTo>
                  <a:pt x="56" y="403"/>
                </a:lnTo>
                <a:lnTo>
                  <a:pt x="54" y="393"/>
                </a:lnTo>
                <a:lnTo>
                  <a:pt x="52" y="391"/>
                </a:lnTo>
                <a:lnTo>
                  <a:pt x="52" y="388"/>
                </a:lnTo>
                <a:lnTo>
                  <a:pt x="50" y="385"/>
                </a:lnTo>
                <a:lnTo>
                  <a:pt x="50" y="373"/>
                </a:lnTo>
                <a:lnTo>
                  <a:pt x="50" y="371"/>
                </a:lnTo>
                <a:lnTo>
                  <a:pt x="47" y="370"/>
                </a:lnTo>
                <a:lnTo>
                  <a:pt x="44" y="363"/>
                </a:lnTo>
                <a:lnTo>
                  <a:pt x="42" y="362"/>
                </a:lnTo>
                <a:lnTo>
                  <a:pt x="40" y="357"/>
                </a:lnTo>
                <a:lnTo>
                  <a:pt x="39" y="353"/>
                </a:lnTo>
                <a:lnTo>
                  <a:pt x="39" y="342"/>
                </a:lnTo>
                <a:lnTo>
                  <a:pt x="37" y="340"/>
                </a:lnTo>
                <a:lnTo>
                  <a:pt x="35" y="337"/>
                </a:lnTo>
                <a:lnTo>
                  <a:pt x="34" y="330"/>
                </a:lnTo>
                <a:lnTo>
                  <a:pt x="35" y="327"/>
                </a:lnTo>
                <a:lnTo>
                  <a:pt x="35" y="320"/>
                </a:lnTo>
                <a:lnTo>
                  <a:pt x="34" y="314"/>
                </a:lnTo>
                <a:lnTo>
                  <a:pt x="37" y="311"/>
                </a:lnTo>
                <a:lnTo>
                  <a:pt x="35" y="307"/>
                </a:lnTo>
                <a:lnTo>
                  <a:pt x="37" y="301"/>
                </a:lnTo>
                <a:lnTo>
                  <a:pt x="37" y="299"/>
                </a:lnTo>
                <a:lnTo>
                  <a:pt x="35" y="299"/>
                </a:lnTo>
                <a:lnTo>
                  <a:pt x="35" y="297"/>
                </a:lnTo>
                <a:lnTo>
                  <a:pt x="34" y="296"/>
                </a:lnTo>
                <a:lnTo>
                  <a:pt x="35" y="294"/>
                </a:lnTo>
                <a:lnTo>
                  <a:pt x="32" y="294"/>
                </a:lnTo>
                <a:lnTo>
                  <a:pt x="32" y="291"/>
                </a:lnTo>
                <a:lnTo>
                  <a:pt x="30" y="289"/>
                </a:lnTo>
                <a:lnTo>
                  <a:pt x="32" y="288"/>
                </a:lnTo>
                <a:lnTo>
                  <a:pt x="32" y="281"/>
                </a:lnTo>
                <a:lnTo>
                  <a:pt x="32" y="279"/>
                </a:lnTo>
                <a:lnTo>
                  <a:pt x="30" y="273"/>
                </a:lnTo>
                <a:lnTo>
                  <a:pt x="32" y="270"/>
                </a:lnTo>
                <a:lnTo>
                  <a:pt x="32" y="261"/>
                </a:lnTo>
                <a:lnTo>
                  <a:pt x="30" y="260"/>
                </a:lnTo>
                <a:lnTo>
                  <a:pt x="32" y="255"/>
                </a:lnTo>
                <a:lnTo>
                  <a:pt x="30" y="252"/>
                </a:lnTo>
                <a:lnTo>
                  <a:pt x="32" y="248"/>
                </a:lnTo>
                <a:lnTo>
                  <a:pt x="30" y="247"/>
                </a:lnTo>
                <a:lnTo>
                  <a:pt x="30" y="243"/>
                </a:lnTo>
                <a:lnTo>
                  <a:pt x="30" y="240"/>
                </a:lnTo>
                <a:lnTo>
                  <a:pt x="28" y="240"/>
                </a:lnTo>
                <a:lnTo>
                  <a:pt x="30" y="237"/>
                </a:lnTo>
                <a:lnTo>
                  <a:pt x="28" y="233"/>
                </a:lnTo>
                <a:lnTo>
                  <a:pt x="30" y="229"/>
                </a:lnTo>
                <a:lnTo>
                  <a:pt x="28" y="227"/>
                </a:lnTo>
                <a:lnTo>
                  <a:pt x="30" y="224"/>
                </a:lnTo>
                <a:lnTo>
                  <a:pt x="30" y="222"/>
                </a:lnTo>
                <a:lnTo>
                  <a:pt x="30" y="217"/>
                </a:lnTo>
                <a:lnTo>
                  <a:pt x="28" y="215"/>
                </a:lnTo>
                <a:lnTo>
                  <a:pt x="27" y="207"/>
                </a:lnTo>
                <a:lnTo>
                  <a:pt x="23" y="202"/>
                </a:lnTo>
                <a:lnTo>
                  <a:pt x="23" y="197"/>
                </a:lnTo>
                <a:lnTo>
                  <a:pt x="22" y="192"/>
                </a:lnTo>
                <a:lnTo>
                  <a:pt x="18" y="191"/>
                </a:lnTo>
                <a:lnTo>
                  <a:pt x="20" y="189"/>
                </a:lnTo>
                <a:lnTo>
                  <a:pt x="18" y="184"/>
                </a:lnTo>
                <a:lnTo>
                  <a:pt x="17" y="183"/>
                </a:lnTo>
                <a:lnTo>
                  <a:pt x="17" y="178"/>
                </a:lnTo>
                <a:lnTo>
                  <a:pt x="13" y="173"/>
                </a:lnTo>
                <a:lnTo>
                  <a:pt x="11" y="161"/>
                </a:lnTo>
                <a:lnTo>
                  <a:pt x="10" y="160"/>
                </a:lnTo>
                <a:lnTo>
                  <a:pt x="10" y="155"/>
                </a:lnTo>
                <a:lnTo>
                  <a:pt x="8" y="153"/>
                </a:lnTo>
                <a:lnTo>
                  <a:pt x="8" y="150"/>
                </a:lnTo>
                <a:lnTo>
                  <a:pt x="6" y="150"/>
                </a:lnTo>
                <a:lnTo>
                  <a:pt x="8" y="148"/>
                </a:lnTo>
                <a:lnTo>
                  <a:pt x="6" y="146"/>
                </a:lnTo>
                <a:lnTo>
                  <a:pt x="6" y="143"/>
                </a:lnTo>
                <a:lnTo>
                  <a:pt x="8" y="142"/>
                </a:lnTo>
                <a:lnTo>
                  <a:pt x="6" y="140"/>
                </a:lnTo>
                <a:lnTo>
                  <a:pt x="8" y="140"/>
                </a:lnTo>
                <a:lnTo>
                  <a:pt x="6" y="138"/>
                </a:lnTo>
                <a:lnTo>
                  <a:pt x="8" y="135"/>
                </a:lnTo>
                <a:lnTo>
                  <a:pt x="6" y="135"/>
                </a:lnTo>
                <a:lnTo>
                  <a:pt x="8" y="133"/>
                </a:lnTo>
                <a:lnTo>
                  <a:pt x="8" y="132"/>
                </a:lnTo>
                <a:lnTo>
                  <a:pt x="6" y="132"/>
                </a:lnTo>
                <a:lnTo>
                  <a:pt x="8" y="132"/>
                </a:lnTo>
                <a:lnTo>
                  <a:pt x="8" y="130"/>
                </a:lnTo>
                <a:lnTo>
                  <a:pt x="6" y="130"/>
                </a:lnTo>
                <a:lnTo>
                  <a:pt x="8" y="128"/>
                </a:lnTo>
                <a:lnTo>
                  <a:pt x="6" y="127"/>
                </a:lnTo>
                <a:lnTo>
                  <a:pt x="6" y="123"/>
                </a:lnTo>
                <a:lnTo>
                  <a:pt x="5" y="123"/>
                </a:lnTo>
                <a:lnTo>
                  <a:pt x="6" y="122"/>
                </a:lnTo>
                <a:lnTo>
                  <a:pt x="6" y="120"/>
                </a:lnTo>
                <a:lnTo>
                  <a:pt x="5" y="120"/>
                </a:lnTo>
                <a:lnTo>
                  <a:pt x="6" y="117"/>
                </a:lnTo>
                <a:lnTo>
                  <a:pt x="5" y="117"/>
                </a:lnTo>
                <a:lnTo>
                  <a:pt x="5" y="115"/>
                </a:lnTo>
                <a:lnTo>
                  <a:pt x="8" y="117"/>
                </a:lnTo>
                <a:lnTo>
                  <a:pt x="8" y="114"/>
                </a:lnTo>
                <a:lnTo>
                  <a:pt x="6" y="114"/>
                </a:lnTo>
                <a:lnTo>
                  <a:pt x="6" y="104"/>
                </a:lnTo>
                <a:lnTo>
                  <a:pt x="6" y="102"/>
                </a:lnTo>
                <a:lnTo>
                  <a:pt x="5" y="102"/>
                </a:lnTo>
                <a:lnTo>
                  <a:pt x="5" y="100"/>
                </a:lnTo>
                <a:lnTo>
                  <a:pt x="6" y="100"/>
                </a:lnTo>
                <a:lnTo>
                  <a:pt x="5" y="99"/>
                </a:lnTo>
                <a:lnTo>
                  <a:pt x="5" y="97"/>
                </a:lnTo>
                <a:lnTo>
                  <a:pt x="5" y="96"/>
                </a:lnTo>
                <a:lnTo>
                  <a:pt x="6" y="96"/>
                </a:lnTo>
                <a:lnTo>
                  <a:pt x="6" y="92"/>
                </a:lnTo>
                <a:lnTo>
                  <a:pt x="8" y="91"/>
                </a:lnTo>
                <a:lnTo>
                  <a:pt x="10" y="91"/>
                </a:lnTo>
                <a:lnTo>
                  <a:pt x="10" y="84"/>
                </a:lnTo>
                <a:lnTo>
                  <a:pt x="8" y="82"/>
                </a:lnTo>
                <a:lnTo>
                  <a:pt x="10" y="81"/>
                </a:lnTo>
                <a:lnTo>
                  <a:pt x="6" y="79"/>
                </a:lnTo>
                <a:lnTo>
                  <a:pt x="8" y="76"/>
                </a:lnTo>
                <a:lnTo>
                  <a:pt x="6" y="74"/>
                </a:lnTo>
                <a:lnTo>
                  <a:pt x="6" y="71"/>
                </a:lnTo>
                <a:lnTo>
                  <a:pt x="5" y="69"/>
                </a:lnTo>
                <a:lnTo>
                  <a:pt x="5" y="68"/>
                </a:lnTo>
                <a:lnTo>
                  <a:pt x="3" y="68"/>
                </a:lnTo>
                <a:lnTo>
                  <a:pt x="5" y="64"/>
                </a:lnTo>
                <a:lnTo>
                  <a:pt x="5" y="61"/>
                </a:lnTo>
                <a:lnTo>
                  <a:pt x="1" y="53"/>
                </a:lnTo>
                <a:lnTo>
                  <a:pt x="0" y="45"/>
                </a:lnTo>
                <a:lnTo>
                  <a:pt x="69" y="45"/>
                </a:lnTo>
                <a:lnTo>
                  <a:pt x="166" y="45"/>
                </a:lnTo>
                <a:lnTo>
                  <a:pt x="176" y="45"/>
                </a:lnTo>
                <a:lnTo>
                  <a:pt x="176" y="0"/>
                </a:lnTo>
                <a:lnTo>
                  <a:pt x="203" y="4"/>
                </a:lnTo>
                <a:lnTo>
                  <a:pt x="217" y="59"/>
                </a:lnTo>
                <a:lnTo>
                  <a:pt x="217" y="73"/>
                </a:lnTo>
                <a:lnTo>
                  <a:pt x="227" y="79"/>
                </a:lnTo>
                <a:lnTo>
                  <a:pt x="239" y="79"/>
                </a:lnTo>
                <a:lnTo>
                  <a:pt x="251" y="81"/>
                </a:lnTo>
                <a:lnTo>
                  <a:pt x="256" y="87"/>
                </a:lnTo>
                <a:lnTo>
                  <a:pt x="290" y="89"/>
                </a:lnTo>
                <a:lnTo>
                  <a:pt x="293" y="102"/>
                </a:lnTo>
                <a:lnTo>
                  <a:pt x="295" y="104"/>
                </a:lnTo>
                <a:lnTo>
                  <a:pt x="319" y="100"/>
                </a:lnTo>
                <a:lnTo>
                  <a:pt x="322" y="97"/>
                </a:lnTo>
                <a:lnTo>
                  <a:pt x="324" y="92"/>
                </a:lnTo>
                <a:lnTo>
                  <a:pt x="336" y="87"/>
                </a:lnTo>
                <a:lnTo>
                  <a:pt x="354" y="87"/>
                </a:lnTo>
                <a:lnTo>
                  <a:pt x="366" y="87"/>
                </a:lnTo>
                <a:lnTo>
                  <a:pt x="387" y="97"/>
                </a:lnTo>
                <a:lnTo>
                  <a:pt x="393" y="97"/>
                </a:lnTo>
                <a:lnTo>
                  <a:pt x="395" y="102"/>
                </a:lnTo>
                <a:lnTo>
                  <a:pt x="388" y="102"/>
                </a:lnTo>
                <a:lnTo>
                  <a:pt x="388" y="107"/>
                </a:lnTo>
                <a:lnTo>
                  <a:pt x="407" y="109"/>
                </a:lnTo>
                <a:lnTo>
                  <a:pt x="410" y="114"/>
                </a:lnTo>
                <a:lnTo>
                  <a:pt x="409" y="119"/>
                </a:lnTo>
                <a:lnTo>
                  <a:pt x="419" y="135"/>
                </a:lnTo>
                <a:lnTo>
                  <a:pt x="426" y="132"/>
                </a:lnTo>
                <a:lnTo>
                  <a:pt x="424" y="125"/>
                </a:lnTo>
                <a:lnTo>
                  <a:pt x="426" y="119"/>
                </a:lnTo>
                <a:lnTo>
                  <a:pt x="439" y="117"/>
                </a:lnTo>
                <a:lnTo>
                  <a:pt x="446" y="117"/>
                </a:lnTo>
                <a:lnTo>
                  <a:pt x="451" y="130"/>
                </a:lnTo>
                <a:lnTo>
                  <a:pt x="468" y="135"/>
                </a:lnTo>
                <a:lnTo>
                  <a:pt x="475" y="137"/>
                </a:lnTo>
                <a:lnTo>
                  <a:pt x="477" y="146"/>
                </a:lnTo>
                <a:lnTo>
                  <a:pt x="489" y="146"/>
                </a:lnTo>
                <a:lnTo>
                  <a:pt x="489" y="155"/>
                </a:lnTo>
                <a:lnTo>
                  <a:pt x="517" y="148"/>
                </a:lnTo>
                <a:lnTo>
                  <a:pt x="534" y="133"/>
                </a:lnTo>
                <a:lnTo>
                  <a:pt x="548" y="125"/>
                </a:lnTo>
                <a:lnTo>
                  <a:pt x="560" y="145"/>
                </a:lnTo>
                <a:lnTo>
                  <a:pt x="575" y="140"/>
                </a:lnTo>
                <a:lnTo>
                  <a:pt x="575" y="143"/>
                </a:lnTo>
                <a:lnTo>
                  <a:pt x="611" y="140"/>
                </a:lnTo>
                <a:lnTo>
                  <a:pt x="621" y="142"/>
                </a:lnTo>
                <a:lnTo>
                  <a:pt x="626" y="150"/>
                </a:lnTo>
                <a:lnTo>
                  <a:pt x="633" y="153"/>
                </a:lnTo>
                <a:lnTo>
                  <a:pt x="646" y="148"/>
                </a:lnTo>
                <a:lnTo>
                  <a:pt x="665" y="150"/>
                </a:lnTo>
                <a:lnTo>
                  <a:pt x="657" y="151"/>
                </a:lnTo>
                <a:lnTo>
                  <a:pt x="657" y="155"/>
                </a:lnTo>
                <a:lnTo>
                  <a:pt x="626" y="174"/>
                </a:lnTo>
                <a:lnTo>
                  <a:pt x="582" y="191"/>
                </a:lnTo>
                <a:lnTo>
                  <a:pt x="539" y="224"/>
                </a:lnTo>
                <a:lnTo>
                  <a:pt x="502" y="266"/>
                </a:lnTo>
                <a:lnTo>
                  <a:pt x="475" y="293"/>
                </a:lnTo>
                <a:lnTo>
                  <a:pt x="450" y="311"/>
                </a:lnTo>
                <a:lnTo>
                  <a:pt x="439" y="325"/>
                </a:lnTo>
                <a:lnTo>
                  <a:pt x="433" y="327"/>
                </a:lnTo>
                <a:lnTo>
                  <a:pt x="434" y="357"/>
                </a:lnTo>
                <a:lnTo>
                  <a:pt x="436" y="389"/>
                </a:lnTo>
                <a:lnTo>
                  <a:pt x="436" y="399"/>
                </a:lnTo>
                <a:lnTo>
                  <a:pt x="433" y="401"/>
                </a:lnTo>
                <a:lnTo>
                  <a:pt x="431" y="406"/>
                </a:lnTo>
                <a:lnTo>
                  <a:pt x="429" y="407"/>
                </a:lnTo>
                <a:lnTo>
                  <a:pt x="424" y="406"/>
                </a:lnTo>
                <a:lnTo>
                  <a:pt x="421" y="411"/>
                </a:lnTo>
                <a:lnTo>
                  <a:pt x="416" y="411"/>
                </a:lnTo>
                <a:lnTo>
                  <a:pt x="414" y="416"/>
                </a:lnTo>
                <a:lnTo>
                  <a:pt x="404" y="421"/>
                </a:lnTo>
                <a:lnTo>
                  <a:pt x="400" y="424"/>
                </a:lnTo>
                <a:lnTo>
                  <a:pt x="397" y="429"/>
                </a:lnTo>
                <a:lnTo>
                  <a:pt x="395" y="430"/>
                </a:lnTo>
                <a:lnTo>
                  <a:pt x="393" y="439"/>
                </a:lnTo>
                <a:lnTo>
                  <a:pt x="388" y="444"/>
                </a:lnTo>
                <a:lnTo>
                  <a:pt x="387" y="447"/>
                </a:lnTo>
                <a:lnTo>
                  <a:pt x="385" y="455"/>
                </a:lnTo>
                <a:lnTo>
                  <a:pt x="385" y="463"/>
                </a:lnTo>
                <a:lnTo>
                  <a:pt x="390" y="465"/>
                </a:lnTo>
                <a:lnTo>
                  <a:pt x="395" y="463"/>
                </a:lnTo>
                <a:lnTo>
                  <a:pt x="399" y="467"/>
                </a:lnTo>
                <a:lnTo>
                  <a:pt x="404" y="475"/>
                </a:lnTo>
                <a:lnTo>
                  <a:pt x="405" y="476"/>
                </a:lnTo>
                <a:lnTo>
                  <a:pt x="407" y="480"/>
                </a:lnTo>
                <a:lnTo>
                  <a:pt x="407" y="485"/>
                </a:lnTo>
                <a:lnTo>
                  <a:pt x="404" y="488"/>
                </a:lnTo>
                <a:lnTo>
                  <a:pt x="402" y="495"/>
                </a:lnTo>
                <a:lnTo>
                  <a:pt x="399" y="498"/>
                </a:lnTo>
                <a:lnTo>
                  <a:pt x="399" y="508"/>
                </a:lnTo>
                <a:lnTo>
                  <a:pt x="397" y="511"/>
                </a:lnTo>
                <a:lnTo>
                  <a:pt x="399" y="514"/>
                </a:lnTo>
                <a:lnTo>
                  <a:pt x="400" y="519"/>
                </a:lnTo>
                <a:lnTo>
                  <a:pt x="395" y="526"/>
                </a:lnTo>
                <a:lnTo>
                  <a:pt x="399" y="531"/>
                </a:lnTo>
                <a:lnTo>
                  <a:pt x="399" y="534"/>
                </a:lnTo>
                <a:lnTo>
                  <a:pt x="400" y="542"/>
                </a:lnTo>
                <a:lnTo>
                  <a:pt x="400" y="544"/>
                </a:lnTo>
                <a:lnTo>
                  <a:pt x="399" y="547"/>
                </a:lnTo>
                <a:lnTo>
                  <a:pt x="399" y="550"/>
                </a:lnTo>
                <a:lnTo>
                  <a:pt x="399" y="554"/>
                </a:lnTo>
                <a:lnTo>
                  <a:pt x="395" y="565"/>
                </a:lnTo>
                <a:lnTo>
                  <a:pt x="402" y="570"/>
                </a:lnTo>
                <a:lnTo>
                  <a:pt x="412" y="578"/>
                </a:lnTo>
                <a:lnTo>
                  <a:pt x="414" y="582"/>
                </a:lnTo>
                <a:lnTo>
                  <a:pt x="424" y="586"/>
                </a:lnTo>
                <a:lnTo>
                  <a:pt x="439" y="588"/>
                </a:lnTo>
                <a:lnTo>
                  <a:pt x="441" y="590"/>
                </a:lnTo>
                <a:lnTo>
                  <a:pt x="443" y="596"/>
                </a:lnTo>
                <a:lnTo>
                  <a:pt x="448" y="600"/>
                </a:lnTo>
                <a:lnTo>
                  <a:pt x="451" y="601"/>
                </a:lnTo>
                <a:lnTo>
                  <a:pt x="463" y="605"/>
                </a:lnTo>
                <a:lnTo>
                  <a:pt x="473" y="609"/>
                </a:lnTo>
                <a:lnTo>
                  <a:pt x="477" y="613"/>
                </a:lnTo>
                <a:lnTo>
                  <a:pt x="478" y="616"/>
                </a:lnTo>
                <a:lnTo>
                  <a:pt x="478" y="619"/>
                </a:lnTo>
                <a:lnTo>
                  <a:pt x="482" y="623"/>
                </a:lnTo>
                <a:lnTo>
                  <a:pt x="485" y="631"/>
                </a:lnTo>
                <a:lnTo>
                  <a:pt x="495" y="637"/>
                </a:lnTo>
                <a:lnTo>
                  <a:pt x="504" y="646"/>
                </a:lnTo>
                <a:lnTo>
                  <a:pt x="509" y="649"/>
                </a:lnTo>
                <a:lnTo>
                  <a:pt x="512" y="649"/>
                </a:lnTo>
                <a:lnTo>
                  <a:pt x="516" y="649"/>
                </a:lnTo>
                <a:lnTo>
                  <a:pt x="526" y="655"/>
                </a:lnTo>
                <a:lnTo>
                  <a:pt x="531" y="660"/>
                </a:lnTo>
                <a:lnTo>
                  <a:pt x="539" y="672"/>
                </a:lnTo>
                <a:lnTo>
                  <a:pt x="543" y="678"/>
                </a:lnTo>
                <a:lnTo>
                  <a:pt x="543" y="687"/>
                </a:lnTo>
                <a:lnTo>
                  <a:pt x="543" y="693"/>
                </a:lnTo>
                <a:lnTo>
                  <a:pt x="546" y="703"/>
                </a:lnTo>
                <a:lnTo>
                  <a:pt x="546" y="708"/>
                </a:lnTo>
                <a:lnTo>
                  <a:pt x="548" y="715"/>
                </a:lnTo>
                <a:lnTo>
                  <a:pt x="512" y="716"/>
                </a:lnTo>
                <a:lnTo>
                  <a:pt x="500" y="716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Freeform 13"/>
          <p:cNvSpPr>
            <a:spLocks/>
          </p:cNvSpPr>
          <p:nvPr/>
        </p:nvSpPr>
        <p:spPr bwMode="auto">
          <a:xfrm>
            <a:off x="458788" y="1536700"/>
            <a:ext cx="1298575" cy="1054100"/>
          </a:xfrm>
          <a:custGeom>
            <a:avLst/>
            <a:gdLst>
              <a:gd name="T0" fmla="*/ 2147483647 w 818"/>
              <a:gd name="T1" fmla="*/ 2147483647 h 664"/>
              <a:gd name="T2" fmla="*/ 0 w 818"/>
              <a:gd name="T3" fmla="*/ 2147483647 h 664"/>
              <a:gd name="T4" fmla="*/ 2147483647 w 818"/>
              <a:gd name="T5" fmla="*/ 2147483647 h 664"/>
              <a:gd name="T6" fmla="*/ 2147483647 w 818"/>
              <a:gd name="T7" fmla="*/ 2147483647 h 664"/>
              <a:gd name="T8" fmla="*/ 2147483647 w 818"/>
              <a:gd name="T9" fmla="*/ 2147483647 h 664"/>
              <a:gd name="T10" fmla="*/ 2147483647 w 818"/>
              <a:gd name="T11" fmla="*/ 2147483647 h 664"/>
              <a:gd name="T12" fmla="*/ 2147483647 w 818"/>
              <a:gd name="T13" fmla="*/ 2147483647 h 664"/>
              <a:gd name="T14" fmla="*/ 2147483647 w 818"/>
              <a:gd name="T15" fmla="*/ 2147483647 h 664"/>
              <a:gd name="T16" fmla="*/ 2147483647 w 818"/>
              <a:gd name="T17" fmla="*/ 2147483647 h 664"/>
              <a:gd name="T18" fmla="*/ 2147483647 w 818"/>
              <a:gd name="T19" fmla="*/ 2147483647 h 664"/>
              <a:gd name="T20" fmla="*/ 2147483647 w 818"/>
              <a:gd name="T21" fmla="*/ 2147483647 h 664"/>
              <a:gd name="T22" fmla="*/ 2147483647 w 818"/>
              <a:gd name="T23" fmla="*/ 2147483647 h 664"/>
              <a:gd name="T24" fmla="*/ 2147483647 w 818"/>
              <a:gd name="T25" fmla="*/ 2147483647 h 664"/>
              <a:gd name="T26" fmla="*/ 2147483647 w 818"/>
              <a:gd name="T27" fmla="*/ 2147483647 h 664"/>
              <a:gd name="T28" fmla="*/ 2147483647 w 818"/>
              <a:gd name="T29" fmla="*/ 2147483647 h 664"/>
              <a:gd name="T30" fmla="*/ 2147483647 w 818"/>
              <a:gd name="T31" fmla="*/ 2147483647 h 664"/>
              <a:gd name="T32" fmla="*/ 2147483647 w 818"/>
              <a:gd name="T33" fmla="*/ 2147483647 h 664"/>
              <a:gd name="T34" fmla="*/ 2147483647 w 818"/>
              <a:gd name="T35" fmla="*/ 2147483647 h 664"/>
              <a:gd name="T36" fmla="*/ 2147483647 w 818"/>
              <a:gd name="T37" fmla="*/ 2147483647 h 664"/>
              <a:gd name="T38" fmla="*/ 2147483647 w 818"/>
              <a:gd name="T39" fmla="*/ 2147483647 h 664"/>
              <a:gd name="T40" fmla="*/ 2147483647 w 818"/>
              <a:gd name="T41" fmla="*/ 2147483647 h 664"/>
              <a:gd name="T42" fmla="*/ 2147483647 w 818"/>
              <a:gd name="T43" fmla="*/ 2147483647 h 664"/>
              <a:gd name="T44" fmla="*/ 2147483647 w 818"/>
              <a:gd name="T45" fmla="*/ 2147483647 h 664"/>
              <a:gd name="T46" fmla="*/ 2147483647 w 818"/>
              <a:gd name="T47" fmla="*/ 2147483647 h 664"/>
              <a:gd name="T48" fmla="*/ 2147483647 w 818"/>
              <a:gd name="T49" fmla="*/ 2147483647 h 664"/>
              <a:gd name="T50" fmla="*/ 2147483647 w 818"/>
              <a:gd name="T51" fmla="*/ 2147483647 h 664"/>
              <a:gd name="T52" fmla="*/ 2147483647 w 818"/>
              <a:gd name="T53" fmla="*/ 2147483647 h 664"/>
              <a:gd name="T54" fmla="*/ 2147483647 w 818"/>
              <a:gd name="T55" fmla="*/ 2147483647 h 664"/>
              <a:gd name="T56" fmla="*/ 2147483647 w 818"/>
              <a:gd name="T57" fmla="*/ 2147483647 h 664"/>
              <a:gd name="T58" fmla="*/ 2147483647 w 818"/>
              <a:gd name="T59" fmla="*/ 2147483647 h 664"/>
              <a:gd name="T60" fmla="*/ 2147483647 w 818"/>
              <a:gd name="T61" fmla="*/ 2147483647 h 664"/>
              <a:gd name="T62" fmla="*/ 2147483647 w 818"/>
              <a:gd name="T63" fmla="*/ 2147483647 h 664"/>
              <a:gd name="T64" fmla="*/ 2147483647 w 818"/>
              <a:gd name="T65" fmla="*/ 2147483647 h 664"/>
              <a:gd name="T66" fmla="*/ 2147483647 w 818"/>
              <a:gd name="T67" fmla="*/ 2147483647 h 664"/>
              <a:gd name="T68" fmla="*/ 2147483647 w 818"/>
              <a:gd name="T69" fmla="*/ 2147483647 h 664"/>
              <a:gd name="T70" fmla="*/ 2147483647 w 818"/>
              <a:gd name="T71" fmla="*/ 2147483647 h 664"/>
              <a:gd name="T72" fmla="*/ 2147483647 w 818"/>
              <a:gd name="T73" fmla="*/ 2147483647 h 664"/>
              <a:gd name="T74" fmla="*/ 2147483647 w 818"/>
              <a:gd name="T75" fmla="*/ 2147483647 h 664"/>
              <a:gd name="T76" fmla="*/ 2147483647 w 818"/>
              <a:gd name="T77" fmla="*/ 2147483647 h 664"/>
              <a:gd name="T78" fmla="*/ 2147483647 w 818"/>
              <a:gd name="T79" fmla="*/ 2147483647 h 664"/>
              <a:gd name="T80" fmla="*/ 2147483647 w 818"/>
              <a:gd name="T81" fmla="*/ 2147483647 h 664"/>
              <a:gd name="T82" fmla="*/ 2147483647 w 818"/>
              <a:gd name="T83" fmla="*/ 2147483647 h 664"/>
              <a:gd name="T84" fmla="*/ 2147483647 w 818"/>
              <a:gd name="T85" fmla="*/ 2147483647 h 664"/>
              <a:gd name="T86" fmla="*/ 2147483647 w 818"/>
              <a:gd name="T87" fmla="*/ 2147483647 h 664"/>
              <a:gd name="T88" fmla="*/ 2147483647 w 818"/>
              <a:gd name="T89" fmla="*/ 2147483647 h 664"/>
              <a:gd name="T90" fmla="*/ 2147483647 w 818"/>
              <a:gd name="T91" fmla="*/ 2147483647 h 664"/>
              <a:gd name="T92" fmla="*/ 2147483647 w 818"/>
              <a:gd name="T93" fmla="*/ 2147483647 h 664"/>
              <a:gd name="T94" fmla="*/ 2147483647 w 818"/>
              <a:gd name="T95" fmla="*/ 2147483647 h 664"/>
              <a:gd name="T96" fmla="*/ 2147483647 w 818"/>
              <a:gd name="T97" fmla="*/ 2147483647 h 6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664"/>
              <a:gd name="T149" fmla="*/ 818 w 818"/>
              <a:gd name="T150" fmla="*/ 664 h 6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664">
                <a:moveTo>
                  <a:pt x="261" y="567"/>
                </a:moveTo>
                <a:lnTo>
                  <a:pt x="185" y="546"/>
                </a:lnTo>
                <a:lnTo>
                  <a:pt x="100" y="521"/>
                </a:lnTo>
                <a:lnTo>
                  <a:pt x="73" y="514"/>
                </a:lnTo>
                <a:lnTo>
                  <a:pt x="44" y="506"/>
                </a:lnTo>
                <a:lnTo>
                  <a:pt x="10" y="495"/>
                </a:lnTo>
                <a:lnTo>
                  <a:pt x="0" y="480"/>
                </a:lnTo>
                <a:lnTo>
                  <a:pt x="0" y="460"/>
                </a:lnTo>
                <a:lnTo>
                  <a:pt x="5" y="437"/>
                </a:lnTo>
                <a:lnTo>
                  <a:pt x="13" y="424"/>
                </a:lnTo>
                <a:lnTo>
                  <a:pt x="15" y="416"/>
                </a:lnTo>
                <a:lnTo>
                  <a:pt x="10" y="386"/>
                </a:lnTo>
                <a:lnTo>
                  <a:pt x="20" y="373"/>
                </a:lnTo>
                <a:lnTo>
                  <a:pt x="41" y="340"/>
                </a:lnTo>
                <a:lnTo>
                  <a:pt x="41" y="335"/>
                </a:lnTo>
                <a:lnTo>
                  <a:pt x="59" y="319"/>
                </a:lnTo>
                <a:lnTo>
                  <a:pt x="69" y="303"/>
                </a:lnTo>
                <a:lnTo>
                  <a:pt x="85" y="275"/>
                </a:lnTo>
                <a:lnTo>
                  <a:pt x="103" y="227"/>
                </a:lnTo>
                <a:lnTo>
                  <a:pt x="124" y="183"/>
                </a:lnTo>
                <a:lnTo>
                  <a:pt x="127" y="163"/>
                </a:lnTo>
                <a:lnTo>
                  <a:pt x="141" y="138"/>
                </a:lnTo>
                <a:lnTo>
                  <a:pt x="156" y="109"/>
                </a:lnTo>
                <a:lnTo>
                  <a:pt x="161" y="86"/>
                </a:lnTo>
                <a:lnTo>
                  <a:pt x="164" y="84"/>
                </a:lnTo>
                <a:lnTo>
                  <a:pt x="168" y="89"/>
                </a:lnTo>
                <a:lnTo>
                  <a:pt x="171" y="87"/>
                </a:lnTo>
                <a:lnTo>
                  <a:pt x="166" y="78"/>
                </a:lnTo>
                <a:lnTo>
                  <a:pt x="173" y="61"/>
                </a:lnTo>
                <a:lnTo>
                  <a:pt x="171" y="51"/>
                </a:lnTo>
                <a:lnTo>
                  <a:pt x="176" y="41"/>
                </a:lnTo>
                <a:lnTo>
                  <a:pt x="176" y="32"/>
                </a:lnTo>
                <a:lnTo>
                  <a:pt x="185" y="25"/>
                </a:lnTo>
                <a:lnTo>
                  <a:pt x="187" y="0"/>
                </a:lnTo>
                <a:lnTo>
                  <a:pt x="200" y="17"/>
                </a:lnTo>
                <a:lnTo>
                  <a:pt x="202" y="14"/>
                </a:lnTo>
                <a:lnTo>
                  <a:pt x="200" y="7"/>
                </a:lnTo>
                <a:lnTo>
                  <a:pt x="205" y="5"/>
                </a:lnTo>
                <a:lnTo>
                  <a:pt x="209" y="12"/>
                </a:lnTo>
                <a:lnTo>
                  <a:pt x="212" y="12"/>
                </a:lnTo>
                <a:lnTo>
                  <a:pt x="227" y="9"/>
                </a:lnTo>
                <a:lnTo>
                  <a:pt x="237" y="23"/>
                </a:lnTo>
                <a:lnTo>
                  <a:pt x="243" y="25"/>
                </a:lnTo>
                <a:lnTo>
                  <a:pt x="248" y="27"/>
                </a:lnTo>
                <a:lnTo>
                  <a:pt x="251" y="23"/>
                </a:lnTo>
                <a:lnTo>
                  <a:pt x="254" y="23"/>
                </a:lnTo>
                <a:lnTo>
                  <a:pt x="260" y="25"/>
                </a:lnTo>
                <a:lnTo>
                  <a:pt x="265" y="30"/>
                </a:lnTo>
                <a:lnTo>
                  <a:pt x="270" y="37"/>
                </a:lnTo>
                <a:lnTo>
                  <a:pt x="275" y="43"/>
                </a:lnTo>
                <a:lnTo>
                  <a:pt x="275" y="50"/>
                </a:lnTo>
                <a:lnTo>
                  <a:pt x="278" y="61"/>
                </a:lnTo>
                <a:lnTo>
                  <a:pt x="277" y="66"/>
                </a:lnTo>
                <a:lnTo>
                  <a:pt x="278" y="71"/>
                </a:lnTo>
                <a:lnTo>
                  <a:pt x="277" y="73"/>
                </a:lnTo>
                <a:lnTo>
                  <a:pt x="275" y="78"/>
                </a:lnTo>
                <a:lnTo>
                  <a:pt x="275" y="84"/>
                </a:lnTo>
                <a:lnTo>
                  <a:pt x="273" y="87"/>
                </a:lnTo>
                <a:lnTo>
                  <a:pt x="271" y="97"/>
                </a:lnTo>
                <a:lnTo>
                  <a:pt x="277" y="101"/>
                </a:lnTo>
                <a:lnTo>
                  <a:pt x="280" y="104"/>
                </a:lnTo>
                <a:lnTo>
                  <a:pt x="287" y="109"/>
                </a:lnTo>
                <a:lnTo>
                  <a:pt x="297" y="115"/>
                </a:lnTo>
                <a:lnTo>
                  <a:pt x="304" y="117"/>
                </a:lnTo>
                <a:lnTo>
                  <a:pt x="307" y="120"/>
                </a:lnTo>
                <a:lnTo>
                  <a:pt x="312" y="122"/>
                </a:lnTo>
                <a:lnTo>
                  <a:pt x="329" y="120"/>
                </a:lnTo>
                <a:lnTo>
                  <a:pt x="336" y="119"/>
                </a:lnTo>
                <a:lnTo>
                  <a:pt x="339" y="117"/>
                </a:lnTo>
                <a:lnTo>
                  <a:pt x="343" y="117"/>
                </a:lnTo>
                <a:lnTo>
                  <a:pt x="348" y="114"/>
                </a:lnTo>
                <a:lnTo>
                  <a:pt x="356" y="114"/>
                </a:lnTo>
                <a:lnTo>
                  <a:pt x="360" y="115"/>
                </a:lnTo>
                <a:lnTo>
                  <a:pt x="365" y="117"/>
                </a:lnTo>
                <a:lnTo>
                  <a:pt x="380" y="117"/>
                </a:lnTo>
                <a:lnTo>
                  <a:pt x="387" y="122"/>
                </a:lnTo>
                <a:lnTo>
                  <a:pt x="389" y="124"/>
                </a:lnTo>
                <a:lnTo>
                  <a:pt x="394" y="124"/>
                </a:lnTo>
                <a:lnTo>
                  <a:pt x="399" y="125"/>
                </a:lnTo>
                <a:lnTo>
                  <a:pt x="400" y="128"/>
                </a:lnTo>
                <a:lnTo>
                  <a:pt x="406" y="132"/>
                </a:lnTo>
                <a:lnTo>
                  <a:pt x="407" y="132"/>
                </a:lnTo>
                <a:lnTo>
                  <a:pt x="406" y="138"/>
                </a:lnTo>
                <a:lnTo>
                  <a:pt x="407" y="140"/>
                </a:lnTo>
                <a:lnTo>
                  <a:pt x="412" y="140"/>
                </a:lnTo>
                <a:lnTo>
                  <a:pt x="417" y="137"/>
                </a:lnTo>
                <a:lnTo>
                  <a:pt x="421" y="137"/>
                </a:lnTo>
                <a:lnTo>
                  <a:pt x="426" y="140"/>
                </a:lnTo>
                <a:lnTo>
                  <a:pt x="429" y="138"/>
                </a:lnTo>
                <a:lnTo>
                  <a:pt x="431" y="142"/>
                </a:lnTo>
                <a:lnTo>
                  <a:pt x="436" y="140"/>
                </a:lnTo>
                <a:lnTo>
                  <a:pt x="453" y="137"/>
                </a:lnTo>
                <a:lnTo>
                  <a:pt x="457" y="135"/>
                </a:lnTo>
                <a:lnTo>
                  <a:pt x="460" y="135"/>
                </a:lnTo>
                <a:lnTo>
                  <a:pt x="465" y="137"/>
                </a:lnTo>
                <a:lnTo>
                  <a:pt x="468" y="143"/>
                </a:lnTo>
                <a:lnTo>
                  <a:pt x="473" y="145"/>
                </a:lnTo>
                <a:lnTo>
                  <a:pt x="489" y="147"/>
                </a:lnTo>
                <a:lnTo>
                  <a:pt x="496" y="147"/>
                </a:lnTo>
                <a:lnTo>
                  <a:pt x="501" y="143"/>
                </a:lnTo>
                <a:lnTo>
                  <a:pt x="509" y="143"/>
                </a:lnTo>
                <a:lnTo>
                  <a:pt x="518" y="142"/>
                </a:lnTo>
                <a:lnTo>
                  <a:pt x="528" y="142"/>
                </a:lnTo>
                <a:lnTo>
                  <a:pt x="531" y="140"/>
                </a:lnTo>
                <a:lnTo>
                  <a:pt x="545" y="143"/>
                </a:lnTo>
                <a:lnTo>
                  <a:pt x="552" y="138"/>
                </a:lnTo>
                <a:lnTo>
                  <a:pt x="555" y="137"/>
                </a:lnTo>
                <a:lnTo>
                  <a:pt x="562" y="140"/>
                </a:lnTo>
                <a:lnTo>
                  <a:pt x="569" y="140"/>
                </a:lnTo>
                <a:lnTo>
                  <a:pt x="574" y="142"/>
                </a:lnTo>
                <a:lnTo>
                  <a:pt x="580" y="142"/>
                </a:lnTo>
                <a:lnTo>
                  <a:pt x="591" y="145"/>
                </a:lnTo>
                <a:lnTo>
                  <a:pt x="594" y="145"/>
                </a:lnTo>
                <a:lnTo>
                  <a:pt x="606" y="143"/>
                </a:lnTo>
                <a:lnTo>
                  <a:pt x="611" y="140"/>
                </a:lnTo>
                <a:lnTo>
                  <a:pt x="696" y="160"/>
                </a:lnTo>
                <a:lnTo>
                  <a:pt x="698" y="160"/>
                </a:lnTo>
                <a:lnTo>
                  <a:pt x="730" y="168"/>
                </a:lnTo>
                <a:lnTo>
                  <a:pt x="742" y="170"/>
                </a:lnTo>
                <a:lnTo>
                  <a:pt x="791" y="181"/>
                </a:lnTo>
                <a:lnTo>
                  <a:pt x="791" y="183"/>
                </a:lnTo>
                <a:lnTo>
                  <a:pt x="793" y="194"/>
                </a:lnTo>
                <a:lnTo>
                  <a:pt x="798" y="202"/>
                </a:lnTo>
                <a:lnTo>
                  <a:pt x="798" y="206"/>
                </a:lnTo>
                <a:lnTo>
                  <a:pt x="805" y="206"/>
                </a:lnTo>
                <a:lnTo>
                  <a:pt x="808" y="212"/>
                </a:lnTo>
                <a:lnTo>
                  <a:pt x="815" y="217"/>
                </a:lnTo>
                <a:lnTo>
                  <a:pt x="816" y="222"/>
                </a:lnTo>
                <a:lnTo>
                  <a:pt x="816" y="229"/>
                </a:lnTo>
                <a:lnTo>
                  <a:pt x="818" y="237"/>
                </a:lnTo>
                <a:lnTo>
                  <a:pt x="816" y="242"/>
                </a:lnTo>
                <a:lnTo>
                  <a:pt x="808" y="248"/>
                </a:lnTo>
                <a:lnTo>
                  <a:pt x="806" y="253"/>
                </a:lnTo>
                <a:lnTo>
                  <a:pt x="793" y="265"/>
                </a:lnTo>
                <a:lnTo>
                  <a:pt x="789" y="275"/>
                </a:lnTo>
                <a:lnTo>
                  <a:pt x="783" y="288"/>
                </a:lnTo>
                <a:lnTo>
                  <a:pt x="779" y="291"/>
                </a:lnTo>
                <a:lnTo>
                  <a:pt x="777" y="293"/>
                </a:lnTo>
                <a:lnTo>
                  <a:pt x="776" y="294"/>
                </a:lnTo>
                <a:lnTo>
                  <a:pt x="774" y="298"/>
                </a:lnTo>
                <a:lnTo>
                  <a:pt x="769" y="301"/>
                </a:lnTo>
                <a:lnTo>
                  <a:pt x="769" y="303"/>
                </a:lnTo>
                <a:lnTo>
                  <a:pt x="767" y="306"/>
                </a:lnTo>
                <a:lnTo>
                  <a:pt x="769" y="306"/>
                </a:lnTo>
                <a:lnTo>
                  <a:pt x="767" y="309"/>
                </a:lnTo>
                <a:lnTo>
                  <a:pt x="767" y="312"/>
                </a:lnTo>
                <a:lnTo>
                  <a:pt x="764" y="319"/>
                </a:lnTo>
                <a:lnTo>
                  <a:pt x="760" y="321"/>
                </a:lnTo>
                <a:lnTo>
                  <a:pt x="759" y="322"/>
                </a:lnTo>
                <a:lnTo>
                  <a:pt x="754" y="327"/>
                </a:lnTo>
                <a:lnTo>
                  <a:pt x="745" y="329"/>
                </a:lnTo>
                <a:lnTo>
                  <a:pt x="740" y="335"/>
                </a:lnTo>
                <a:lnTo>
                  <a:pt x="732" y="349"/>
                </a:lnTo>
                <a:lnTo>
                  <a:pt x="730" y="350"/>
                </a:lnTo>
                <a:lnTo>
                  <a:pt x="730" y="353"/>
                </a:lnTo>
                <a:lnTo>
                  <a:pt x="725" y="355"/>
                </a:lnTo>
                <a:lnTo>
                  <a:pt x="723" y="358"/>
                </a:lnTo>
                <a:lnTo>
                  <a:pt x="720" y="360"/>
                </a:lnTo>
                <a:lnTo>
                  <a:pt x="720" y="365"/>
                </a:lnTo>
                <a:lnTo>
                  <a:pt x="716" y="370"/>
                </a:lnTo>
                <a:lnTo>
                  <a:pt x="718" y="376"/>
                </a:lnTo>
                <a:lnTo>
                  <a:pt x="716" y="380"/>
                </a:lnTo>
                <a:lnTo>
                  <a:pt x="716" y="383"/>
                </a:lnTo>
                <a:lnTo>
                  <a:pt x="718" y="386"/>
                </a:lnTo>
                <a:lnTo>
                  <a:pt x="721" y="388"/>
                </a:lnTo>
                <a:lnTo>
                  <a:pt x="725" y="386"/>
                </a:lnTo>
                <a:lnTo>
                  <a:pt x="726" y="390"/>
                </a:lnTo>
                <a:lnTo>
                  <a:pt x="728" y="393"/>
                </a:lnTo>
                <a:lnTo>
                  <a:pt x="732" y="390"/>
                </a:lnTo>
                <a:lnTo>
                  <a:pt x="735" y="391"/>
                </a:lnTo>
                <a:lnTo>
                  <a:pt x="735" y="394"/>
                </a:lnTo>
                <a:lnTo>
                  <a:pt x="735" y="398"/>
                </a:lnTo>
                <a:lnTo>
                  <a:pt x="740" y="401"/>
                </a:lnTo>
                <a:lnTo>
                  <a:pt x="740" y="406"/>
                </a:lnTo>
                <a:lnTo>
                  <a:pt x="735" y="411"/>
                </a:lnTo>
                <a:lnTo>
                  <a:pt x="733" y="411"/>
                </a:lnTo>
                <a:lnTo>
                  <a:pt x="732" y="413"/>
                </a:lnTo>
                <a:lnTo>
                  <a:pt x="733" y="421"/>
                </a:lnTo>
                <a:lnTo>
                  <a:pt x="728" y="426"/>
                </a:lnTo>
                <a:lnTo>
                  <a:pt x="728" y="431"/>
                </a:lnTo>
                <a:lnTo>
                  <a:pt x="726" y="434"/>
                </a:lnTo>
                <a:lnTo>
                  <a:pt x="725" y="437"/>
                </a:lnTo>
                <a:lnTo>
                  <a:pt x="725" y="439"/>
                </a:lnTo>
                <a:lnTo>
                  <a:pt x="721" y="439"/>
                </a:lnTo>
                <a:lnTo>
                  <a:pt x="721" y="440"/>
                </a:lnTo>
                <a:lnTo>
                  <a:pt x="720" y="440"/>
                </a:lnTo>
                <a:lnTo>
                  <a:pt x="718" y="445"/>
                </a:lnTo>
                <a:lnTo>
                  <a:pt x="718" y="450"/>
                </a:lnTo>
                <a:lnTo>
                  <a:pt x="716" y="460"/>
                </a:lnTo>
                <a:lnTo>
                  <a:pt x="669" y="664"/>
                </a:lnTo>
                <a:lnTo>
                  <a:pt x="560" y="641"/>
                </a:lnTo>
                <a:lnTo>
                  <a:pt x="457" y="616"/>
                </a:lnTo>
                <a:lnTo>
                  <a:pt x="453" y="616"/>
                </a:lnTo>
                <a:lnTo>
                  <a:pt x="394" y="601"/>
                </a:lnTo>
                <a:lnTo>
                  <a:pt x="314" y="580"/>
                </a:lnTo>
                <a:lnTo>
                  <a:pt x="261" y="567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Freeform 14"/>
          <p:cNvSpPr>
            <a:spLocks/>
          </p:cNvSpPr>
          <p:nvPr/>
        </p:nvSpPr>
        <p:spPr bwMode="auto">
          <a:xfrm>
            <a:off x="8102600" y="1824038"/>
            <a:ext cx="261938" cy="542925"/>
          </a:xfrm>
          <a:custGeom>
            <a:avLst/>
            <a:gdLst>
              <a:gd name="T0" fmla="*/ 2147483647 w 165"/>
              <a:gd name="T1" fmla="*/ 2147483647 h 342"/>
              <a:gd name="T2" fmla="*/ 2147483647 w 165"/>
              <a:gd name="T3" fmla="*/ 2147483647 h 342"/>
              <a:gd name="T4" fmla="*/ 2147483647 w 165"/>
              <a:gd name="T5" fmla="*/ 2147483647 h 342"/>
              <a:gd name="T6" fmla="*/ 2147483647 w 165"/>
              <a:gd name="T7" fmla="*/ 2147483647 h 342"/>
              <a:gd name="T8" fmla="*/ 2147483647 w 165"/>
              <a:gd name="T9" fmla="*/ 2147483647 h 342"/>
              <a:gd name="T10" fmla="*/ 2147483647 w 165"/>
              <a:gd name="T11" fmla="*/ 2147483647 h 342"/>
              <a:gd name="T12" fmla="*/ 2147483647 w 165"/>
              <a:gd name="T13" fmla="*/ 2147483647 h 342"/>
              <a:gd name="T14" fmla="*/ 2147483647 w 165"/>
              <a:gd name="T15" fmla="*/ 2147483647 h 342"/>
              <a:gd name="T16" fmla="*/ 2147483647 w 165"/>
              <a:gd name="T17" fmla="*/ 2147483647 h 342"/>
              <a:gd name="T18" fmla="*/ 2147483647 w 165"/>
              <a:gd name="T19" fmla="*/ 2147483647 h 342"/>
              <a:gd name="T20" fmla="*/ 2147483647 w 165"/>
              <a:gd name="T21" fmla="*/ 2147483647 h 342"/>
              <a:gd name="T22" fmla="*/ 2147483647 w 165"/>
              <a:gd name="T23" fmla="*/ 2147483647 h 342"/>
              <a:gd name="T24" fmla="*/ 0 w 165"/>
              <a:gd name="T25" fmla="*/ 2147483647 h 342"/>
              <a:gd name="T26" fmla="*/ 2147483647 w 165"/>
              <a:gd name="T27" fmla="*/ 2147483647 h 342"/>
              <a:gd name="T28" fmla="*/ 2147483647 w 165"/>
              <a:gd name="T29" fmla="*/ 2147483647 h 342"/>
              <a:gd name="T30" fmla="*/ 2147483647 w 165"/>
              <a:gd name="T31" fmla="*/ 2147483647 h 342"/>
              <a:gd name="T32" fmla="*/ 2147483647 w 165"/>
              <a:gd name="T33" fmla="*/ 2147483647 h 342"/>
              <a:gd name="T34" fmla="*/ 2147483647 w 165"/>
              <a:gd name="T35" fmla="*/ 2147483647 h 342"/>
              <a:gd name="T36" fmla="*/ 2147483647 w 165"/>
              <a:gd name="T37" fmla="*/ 2147483647 h 342"/>
              <a:gd name="T38" fmla="*/ 2147483647 w 165"/>
              <a:gd name="T39" fmla="*/ 2147483647 h 342"/>
              <a:gd name="T40" fmla="*/ 2147483647 w 165"/>
              <a:gd name="T41" fmla="*/ 2147483647 h 342"/>
              <a:gd name="T42" fmla="*/ 2147483647 w 165"/>
              <a:gd name="T43" fmla="*/ 2147483647 h 342"/>
              <a:gd name="T44" fmla="*/ 2147483647 w 165"/>
              <a:gd name="T45" fmla="*/ 2147483647 h 342"/>
              <a:gd name="T46" fmla="*/ 2147483647 w 165"/>
              <a:gd name="T47" fmla="*/ 2147483647 h 342"/>
              <a:gd name="T48" fmla="*/ 2147483647 w 165"/>
              <a:gd name="T49" fmla="*/ 2147483647 h 342"/>
              <a:gd name="T50" fmla="*/ 2147483647 w 165"/>
              <a:gd name="T51" fmla="*/ 2147483647 h 342"/>
              <a:gd name="T52" fmla="*/ 2147483647 w 165"/>
              <a:gd name="T53" fmla="*/ 2147483647 h 342"/>
              <a:gd name="T54" fmla="*/ 2147483647 w 165"/>
              <a:gd name="T55" fmla="*/ 2147483647 h 342"/>
              <a:gd name="T56" fmla="*/ 2147483647 w 165"/>
              <a:gd name="T57" fmla="*/ 2147483647 h 342"/>
              <a:gd name="T58" fmla="*/ 2147483647 w 165"/>
              <a:gd name="T59" fmla="*/ 2147483647 h 342"/>
              <a:gd name="T60" fmla="*/ 2147483647 w 165"/>
              <a:gd name="T61" fmla="*/ 2147483647 h 342"/>
              <a:gd name="T62" fmla="*/ 2147483647 w 165"/>
              <a:gd name="T63" fmla="*/ 2147483647 h 342"/>
              <a:gd name="T64" fmla="*/ 2147483647 w 165"/>
              <a:gd name="T65" fmla="*/ 2147483647 h 342"/>
              <a:gd name="T66" fmla="*/ 2147483647 w 165"/>
              <a:gd name="T67" fmla="*/ 2147483647 h 342"/>
              <a:gd name="T68" fmla="*/ 2147483647 w 165"/>
              <a:gd name="T69" fmla="*/ 2147483647 h 342"/>
              <a:gd name="T70" fmla="*/ 2147483647 w 165"/>
              <a:gd name="T71" fmla="*/ 2147483647 h 342"/>
              <a:gd name="T72" fmla="*/ 2147483647 w 165"/>
              <a:gd name="T73" fmla="*/ 2147483647 h 342"/>
              <a:gd name="T74" fmla="*/ 2147483647 w 165"/>
              <a:gd name="T75" fmla="*/ 2147483647 h 342"/>
              <a:gd name="T76" fmla="*/ 2147483647 w 165"/>
              <a:gd name="T77" fmla="*/ 2147483647 h 342"/>
              <a:gd name="T78" fmla="*/ 2147483647 w 165"/>
              <a:gd name="T79" fmla="*/ 2147483647 h 342"/>
              <a:gd name="T80" fmla="*/ 2147483647 w 165"/>
              <a:gd name="T81" fmla="*/ 2147483647 h 342"/>
              <a:gd name="T82" fmla="*/ 2147483647 w 165"/>
              <a:gd name="T83" fmla="*/ 2147483647 h 342"/>
              <a:gd name="T84" fmla="*/ 2147483647 w 165"/>
              <a:gd name="T85" fmla="*/ 2147483647 h 342"/>
              <a:gd name="T86" fmla="*/ 2147483647 w 165"/>
              <a:gd name="T87" fmla="*/ 2147483647 h 342"/>
              <a:gd name="T88" fmla="*/ 2147483647 w 165"/>
              <a:gd name="T89" fmla="*/ 2147483647 h 342"/>
              <a:gd name="T90" fmla="*/ 2147483647 w 165"/>
              <a:gd name="T91" fmla="*/ 2147483647 h 342"/>
              <a:gd name="T92" fmla="*/ 2147483647 w 165"/>
              <a:gd name="T93" fmla="*/ 2147483647 h 342"/>
              <a:gd name="T94" fmla="*/ 2147483647 w 165"/>
              <a:gd name="T95" fmla="*/ 2147483647 h 342"/>
              <a:gd name="T96" fmla="*/ 2147483647 w 165"/>
              <a:gd name="T97" fmla="*/ 2147483647 h 342"/>
              <a:gd name="T98" fmla="*/ 2147483647 w 165"/>
              <a:gd name="T99" fmla="*/ 2147483647 h 342"/>
              <a:gd name="T100" fmla="*/ 2147483647 w 165"/>
              <a:gd name="T101" fmla="*/ 2147483647 h 342"/>
              <a:gd name="T102" fmla="*/ 2147483647 w 165"/>
              <a:gd name="T103" fmla="*/ 2147483647 h 342"/>
              <a:gd name="T104" fmla="*/ 2147483647 w 165"/>
              <a:gd name="T105" fmla="*/ 2147483647 h 342"/>
              <a:gd name="T106" fmla="*/ 2147483647 w 165"/>
              <a:gd name="T107" fmla="*/ 2147483647 h 342"/>
              <a:gd name="T108" fmla="*/ 2147483647 w 165"/>
              <a:gd name="T109" fmla="*/ 2147483647 h 342"/>
              <a:gd name="T110" fmla="*/ 2147483647 w 165"/>
              <a:gd name="T111" fmla="*/ 2147483647 h 342"/>
              <a:gd name="T112" fmla="*/ 2147483647 w 165"/>
              <a:gd name="T113" fmla="*/ 2147483647 h 342"/>
              <a:gd name="T114" fmla="*/ 2147483647 w 165"/>
              <a:gd name="T115" fmla="*/ 2147483647 h 342"/>
              <a:gd name="T116" fmla="*/ 2147483647 w 165"/>
              <a:gd name="T117" fmla="*/ 2147483647 h 342"/>
              <a:gd name="T118" fmla="*/ 2147483647 w 165"/>
              <a:gd name="T119" fmla="*/ 2147483647 h 342"/>
              <a:gd name="T120" fmla="*/ 2147483647 w 165"/>
              <a:gd name="T121" fmla="*/ 2147483647 h 3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5"/>
              <a:gd name="T184" fmla="*/ 0 h 342"/>
              <a:gd name="T185" fmla="*/ 165 w 165"/>
              <a:gd name="T186" fmla="*/ 342 h 34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5" h="342">
                <a:moveTo>
                  <a:pt x="36" y="338"/>
                </a:moveTo>
                <a:lnTo>
                  <a:pt x="19" y="342"/>
                </a:lnTo>
                <a:lnTo>
                  <a:pt x="19" y="338"/>
                </a:lnTo>
                <a:lnTo>
                  <a:pt x="15" y="338"/>
                </a:lnTo>
                <a:lnTo>
                  <a:pt x="14" y="337"/>
                </a:lnTo>
                <a:lnTo>
                  <a:pt x="12" y="335"/>
                </a:lnTo>
                <a:lnTo>
                  <a:pt x="9" y="333"/>
                </a:lnTo>
                <a:lnTo>
                  <a:pt x="7" y="327"/>
                </a:lnTo>
                <a:lnTo>
                  <a:pt x="7" y="320"/>
                </a:lnTo>
                <a:lnTo>
                  <a:pt x="7" y="315"/>
                </a:lnTo>
                <a:lnTo>
                  <a:pt x="7" y="314"/>
                </a:lnTo>
                <a:lnTo>
                  <a:pt x="10" y="312"/>
                </a:lnTo>
                <a:lnTo>
                  <a:pt x="10" y="309"/>
                </a:lnTo>
                <a:lnTo>
                  <a:pt x="9" y="302"/>
                </a:lnTo>
                <a:lnTo>
                  <a:pt x="9" y="299"/>
                </a:lnTo>
                <a:lnTo>
                  <a:pt x="9" y="294"/>
                </a:lnTo>
                <a:lnTo>
                  <a:pt x="5" y="289"/>
                </a:lnTo>
                <a:lnTo>
                  <a:pt x="5" y="279"/>
                </a:lnTo>
                <a:lnTo>
                  <a:pt x="5" y="269"/>
                </a:lnTo>
                <a:lnTo>
                  <a:pt x="5" y="268"/>
                </a:lnTo>
                <a:lnTo>
                  <a:pt x="5" y="264"/>
                </a:lnTo>
                <a:lnTo>
                  <a:pt x="3" y="261"/>
                </a:lnTo>
                <a:lnTo>
                  <a:pt x="3" y="258"/>
                </a:lnTo>
                <a:lnTo>
                  <a:pt x="2" y="248"/>
                </a:lnTo>
                <a:lnTo>
                  <a:pt x="0" y="245"/>
                </a:lnTo>
                <a:lnTo>
                  <a:pt x="0" y="236"/>
                </a:lnTo>
                <a:lnTo>
                  <a:pt x="3" y="233"/>
                </a:lnTo>
                <a:lnTo>
                  <a:pt x="2" y="220"/>
                </a:lnTo>
                <a:lnTo>
                  <a:pt x="5" y="215"/>
                </a:lnTo>
                <a:lnTo>
                  <a:pt x="9" y="212"/>
                </a:lnTo>
                <a:lnTo>
                  <a:pt x="9" y="210"/>
                </a:lnTo>
                <a:lnTo>
                  <a:pt x="10" y="205"/>
                </a:lnTo>
                <a:lnTo>
                  <a:pt x="9" y="195"/>
                </a:lnTo>
                <a:lnTo>
                  <a:pt x="12" y="190"/>
                </a:lnTo>
                <a:lnTo>
                  <a:pt x="12" y="187"/>
                </a:lnTo>
                <a:lnTo>
                  <a:pt x="14" y="184"/>
                </a:lnTo>
                <a:lnTo>
                  <a:pt x="10" y="182"/>
                </a:lnTo>
                <a:lnTo>
                  <a:pt x="10" y="181"/>
                </a:lnTo>
                <a:lnTo>
                  <a:pt x="12" y="179"/>
                </a:lnTo>
                <a:lnTo>
                  <a:pt x="12" y="176"/>
                </a:lnTo>
                <a:lnTo>
                  <a:pt x="14" y="168"/>
                </a:lnTo>
                <a:lnTo>
                  <a:pt x="14" y="166"/>
                </a:lnTo>
                <a:lnTo>
                  <a:pt x="12" y="166"/>
                </a:lnTo>
                <a:lnTo>
                  <a:pt x="12" y="164"/>
                </a:lnTo>
                <a:lnTo>
                  <a:pt x="10" y="159"/>
                </a:lnTo>
                <a:lnTo>
                  <a:pt x="9" y="156"/>
                </a:lnTo>
                <a:lnTo>
                  <a:pt x="9" y="149"/>
                </a:lnTo>
                <a:lnTo>
                  <a:pt x="7" y="148"/>
                </a:lnTo>
                <a:lnTo>
                  <a:pt x="7" y="143"/>
                </a:lnTo>
                <a:lnTo>
                  <a:pt x="10" y="138"/>
                </a:lnTo>
                <a:lnTo>
                  <a:pt x="15" y="136"/>
                </a:lnTo>
                <a:lnTo>
                  <a:pt x="15" y="135"/>
                </a:lnTo>
                <a:lnTo>
                  <a:pt x="24" y="133"/>
                </a:lnTo>
                <a:lnTo>
                  <a:pt x="24" y="131"/>
                </a:lnTo>
                <a:lnTo>
                  <a:pt x="26" y="126"/>
                </a:lnTo>
                <a:lnTo>
                  <a:pt x="27" y="125"/>
                </a:lnTo>
                <a:lnTo>
                  <a:pt x="34" y="120"/>
                </a:lnTo>
                <a:lnTo>
                  <a:pt x="36" y="117"/>
                </a:lnTo>
                <a:lnTo>
                  <a:pt x="36" y="113"/>
                </a:lnTo>
                <a:lnTo>
                  <a:pt x="37" y="112"/>
                </a:lnTo>
                <a:lnTo>
                  <a:pt x="39" y="112"/>
                </a:lnTo>
                <a:lnTo>
                  <a:pt x="41" y="108"/>
                </a:lnTo>
                <a:lnTo>
                  <a:pt x="41" y="105"/>
                </a:lnTo>
                <a:lnTo>
                  <a:pt x="39" y="103"/>
                </a:lnTo>
                <a:lnTo>
                  <a:pt x="37" y="102"/>
                </a:lnTo>
                <a:lnTo>
                  <a:pt x="43" y="97"/>
                </a:lnTo>
                <a:lnTo>
                  <a:pt x="41" y="95"/>
                </a:lnTo>
                <a:lnTo>
                  <a:pt x="37" y="90"/>
                </a:lnTo>
                <a:lnTo>
                  <a:pt x="36" y="90"/>
                </a:lnTo>
                <a:lnTo>
                  <a:pt x="32" y="87"/>
                </a:lnTo>
                <a:lnTo>
                  <a:pt x="29" y="80"/>
                </a:lnTo>
                <a:lnTo>
                  <a:pt x="31" y="74"/>
                </a:lnTo>
                <a:lnTo>
                  <a:pt x="31" y="71"/>
                </a:lnTo>
                <a:lnTo>
                  <a:pt x="34" y="58"/>
                </a:lnTo>
                <a:lnTo>
                  <a:pt x="32" y="53"/>
                </a:lnTo>
                <a:lnTo>
                  <a:pt x="29" y="49"/>
                </a:lnTo>
                <a:lnTo>
                  <a:pt x="31" y="44"/>
                </a:lnTo>
                <a:lnTo>
                  <a:pt x="29" y="39"/>
                </a:lnTo>
                <a:lnTo>
                  <a:pt x="34" y="31"/>
                </a:lnTo>
                <a:lnTo>
                  <a:pt x="34" y="20"/>
                </a:lnTo>
                <a:lnTo>
                  <a:pt x="29" y="16"/>
                </a:lnTo>
                <a:lnTo>
                  <a:pt x="34" y="15"/>
                </a:lnTo>
                <a:lnTo>
                  <a:pt x="39" y="7"/>
                </a:lnTo>
                <a:lnTo>
                  <a:pt x="54" y="10"/>
                </a:lnTo>
                <a:lnTo>
                  <a:pt x="58" y="0"/>
                </a:lnTo>
                <a:lnTo>
                  <a:pt x="83" y="76"/>
                </a:lnTo>
                <a:lnTo>
                  <a:pt x="99" y="122"/>
                </a:lnTo>
                <a:lnTo>
                  <a:pt x="117" y="179"/>
                </a:lnTo>
                <a:lnTo>
                  <a:pt x="126" y="205"/>
                </a:lnTo>
                <a:lnTo>
                  <a:pt x="127" y="205"/>
                </a:lnTo>
                <a:lnTo>
                  <a:pt x="129" y="207"/>
                </a:lnTo>
                <a:lnTo>
                  <a:pt x="127" y="210"/>
                </a:lnTo>
                <a:lnTo>
                  <a:pt x="129" y="212"/>
                </a:lnTo>
                <a:lnTo>
                  <a:pt x="129" y="218"/>
                </a:lnTo>
                <a:lnTo>
                  <a:pt x="131" y="222"/>
                </a:lnTo>
                <a:lnTo>
                  <a:pt x="131" y="227"/>
                </a:lnTo>
                <a:lnTo>
                  <a:pt x="132" y="230"/>
                </a:lnTo>
                <a:lnTo>
                  <a:pt x="141" y="236"/>
                </a:lnTo>
                <a:lnTo>
                  <a:pt x="141" y="238"/>
                </a:lnTo>
                <a:lnTo>
                  <a:pt x="151" y="241"/>
                </a:lnTo>
                <a:lnTo>
                  <a:pt x="153" y="251"/>
                </a:lnTo>
                <a:lnTo>
                  <a:pt x="155" y="256"/>
                </a:lnTo>
                <a:lnTo>
                  <a:pt x="148" y="256"/>
                </a:lnTo>
                <a:lnTo>
                  <a:pt x="149" y="259"/>
                </a:lnTo>
                <a:lnTo>
                  <a:pt x="148" y="263"/>
                </a:lnTo>
                <a:lnTo>
                  <a:pt x="151" y="264"/>
                </a:lnTo>
                <a:lnTo>
                  <a:pt x="156" y="259"/>
                </a:lnTo>
                <a:lnTo>
                  <a:pt x="165" y="261"/>
                </a:lnTo>
                <a:lnTo>
                  <a:pt x="163" y="286"/>
                </a:lnTo>
                <a:lnTo>
                  <a:pt x="160" y="287"/>
                </a:lnTo>
                <a:lnTo>
                  <a:pt x="155" y="286"/>
                </a:lnTo>
                <a:lnTo>
                  <a:pt x="153" y="287"/>
                </a:lnTo>
                <a:lnTo>
                  <a:pt x="144" y="294"/>
                </a:lnTo>
                <a:lnTo>
                  <a:pt x="143" y="301"/>
                </a:lnTo>
                <a:lnTo>
                  <a:pt x="138" y="299"/>
                </a:lnTo>
                <a:lnTo>
                  <a:pt x="132" y="302"/>
                </a:lnTo>
                <a:lnTo>
                  <a:pt x="134" y="310"/>
                </a:lnTo>
                <a:lnTo>
                  <a:pt x="129" y="312"/>
                </a:lnTo>
                <a:lnTo>
                  <a:pt x="129" y="314"/>
                </a:lnTo>
                <a:lnTo>
                  <a:pt x="126" y="319"/>
                </a:lnTo>
                <a:lnTo>
                  <a:pt x="70" y="332"/>
                </a:lnTo>
                <a:lnTo>
                  <a:pt x="68" y="332"/>
                </a:lnTo>
                <a:lnTo>
                  <a:pt x="36" y="338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Freeform 15"/>
          <p:cNvSpPr>
            <a:spLocks/>
          </p:cNvSpPr>
          <p:nvPr/>
        </p:nvSpPr>
        <p:spPr bwMode="auto">
          <a:xfrm>
            <a:off x="4564063" y="2614613"/>
            <a:ext cx="977900" cy="619125"/>
          </a:xfrm>
          <a:custGeom>
            <a:avLst/>
            <a:gdLst>
              <a:gd name="T0" fmla="*/ 2147483647 w 616"/>
              <a:gd name="T1" fmla="*/ 2147483647 h 390"/>
              <a:gd name="T2" fmla="*/ 2147483647 w 616"/>
              <a:gd name="T3" fmla="*/ 2147483647 h 390"/>
              <a:gd name="T4" fmla="*/ 2147483647 w 616"/>
              <a:gd name="T5" fmla="*/ 2147483647 h 390"/>
              <a:gd name="T6" fmla="*/ 2147483647 w 616"/>
              <a:gd name="T7" fmla="*/ 2147483647 h 390"/>
              <a:gd name="T8" fmla="*/ 2147483647 w 616"/>
              <a:gd name="T9" fmla="*/ 2147483647 h 390"/>
              <a:gd name="T10" fmla="*/ 2147483647 w 616"/>
              <a:gd name="T11" fmla="*/ 2147483647 h 390"/>
              <a:gd name="T12" fmla="*/ 2147483647 w 616"/>
              <a:gd name="T13" fmla="*/ 2147483647 h 390"/>
              <a:gd name="T14" fmla="*/ 2147483647 w 616"/>
              <a:gd name="T15" fmla="*/ 2147483647 h 390"/>
              <a:gd name="T16" fmla="*/ 2147483647 w 616"/>
              <a:gd name="T17" fmla="*/ 2147483647 h 390"/>
              <a:gd name="T18" fmla="*/ 2147483647 w 616"/>
              <a:gd name="T19" fmla="*/ 2147483647 h 390"/>
              <a:gd name="T20" fmla="*/ 2147483647 w 616"/>
              <a:gd name="T21" fmla="*/ 2147483647 h 390"/>
              <a:gd name="T22" fmla="*/ 2147483647 w 616"/>
              <a:gd name="T23" fmla="*/ 2147483647 h 390"/>
              <a:gd name="T24" fmla="*/ 2147483647 w 616"/>
              <a:gd name="T25" fmla="*/ 2147483647 h 390"/>
              <a:gd name="T26" fmla="*/ 2147483647 w 616"/>
              <a:gd name="T27" fmla="*/ 2147483647 h 390"/>
              <a:gd name="T28" fmla="*/ 2147483647 w 616"/>
              <a:gd name="T29" fmla="*/ 2147483647 h 390"/>
              <a:gd name="T30" fmla="*/ 2147483647 w 616"/>
              <a:gd name="T31" fmla="*/ 2147483647 h 390"/>
              <a:gd name="T32" fmla="*/ 2147483647 w 616"/>
              <a:gd name="T33" fmla="*/ 2147483647 h 390"/>
              <a:gd name="T34" fmla="*/ 2147483647 w 616"/>
              <a:gd name="T35" fmla="*/ 2147483647 h 390"/>
              <a:gd name="T36" fmla="*/ 2147483647 w 616"/>
              <a:gd name="T37" fmla="*/ 2147483647 h 390"/>
              <a:gd name="T38" fmla="*/ 2147483647 w 616"/>
              <a:gd name="T39" fmla="*/ 2147483647 h 390"/>
              <a:gd name="T40" fmla="*/ 2147483647 w 616"/>
              <a:gd name="T41" fmla="*/ 2147483647 h 390"/>
              <a:gd name="T42" fmla="*/ 2147483647 w 616"/>
              <a:gd name="T43" fmla="*/ 2147483647 h 390"/>
              <a:gd name="T44" fmla="*/ 2147483647 w 616"/>
              <a:gd name="T45" fmla="*/ 2147483647 h 390"/>
              <a:gd name="T46" fmla="*/ 2147483647 w 616"/>
              <a:gd name="T47" fmla="*/ 2147483647 h 390"/>
              <a:gd name="T48" fmla="*/ 2147483647 w 616"/>
              <a:gd name="T49" fmla="*/ 2147483647 h 390"/>
              <a:gd name="T50" fmla="*/ 2147483647 w 616"/>
              <a:gd name="T51" fmla="*/ 2147483647 h 390"/>
              <a:gd name="T52" fmla="*/ 2147483647 w 616"/>
              <a:gd name="T53" fmla="*/ 2147483647 h 390"/>
              <a:gd name="T54" fmla="*/ 2147483647 w 616"/>
              <a:gd name="T55" fmla="*/ 2147483647 h 390"/>
              <a:gd name="T56" fmla="*/ 2147483647 w 616"/>
              <a:gd name="T57" fmla="*/ 2147483647 h 390"/>
              <a:gd name="T58" fmla="*/ 2147483647 w 616"/>
              <a:gd name="T59" fmla="*/ 2147483647 h 390"/>
              <a:gd name="T60" fmla="*/ 2147483647 w 616"/>
              <a:gd name="T61" fmla="*/ 2147483647 h 390"/>
              <a:gd name="T62" fmla="*/ 2147483647 w 616"/>
              <a:gd name="T63" fmla="*/ 2147483647 h 390"/>
              <a:gd name="T64" fmla="*/ 2147483647 w 616"/>
              <a:gd name="T65" fmla="*/ 2147483647 h 390"/>
              <a:gd name="T66" fmla="*/ 2147483647 w 616"/>
              <a:gd name="T67" fmla="*/ 2147483647 h 390"/>
              <a:gd name="T68" fmla="*/ 2147483647 w 616"/>
              <a:gd name="T69" fmla="*/ 2147483647 h 390"/>
              <a:gd name="T70" fmla="*/ 2147483647 w 616"/>
              <a:gd name="T71" fmla="*/ 2147483647 h 390"/>
              <a:gd name="T72" fmla="*/ 2147483647 w 616"/>
              <a:gd name="T73" fmla="*/ 2147483647 h 390"/>
              <a:gd name="T74" fmla="*/ 2147483647 w 616"/>
              <a:gd name="T75" fmla="*/ 2147483647 h 390"/>
              <a:gd name="T76" fmla="*/ 2147483647 w 616"/>
              <a:gd name="T77" fmla="*/ 2147483647 h 390"/>
              <a:gd name="T78" fmla="*/ 2147483647 w 616"/>
              <a:gd name="T79" fmla="*/ 2147483647 h 390"/>
              <a:gd name="T80" fmla="*/ 2147483647 w 616"/>
              <a:gd name="T81" fmla="*/ 2147483647 h 390"/>
              <a:gd name="T82" fmla="*/ 2147483647 w 616"/>
              <a:gd name="T83" fmla="*/ 2147483647 h 390"/>
              <a:gd name="T84" fmla="*/ 2147483647 w 616"/>
              <a:gd name="T85" fmla="*/ 2147483647 h 390"/>
              <a:gd name="T86" fmla="*/ 2147483647 w 616"/>
              <a:gd name="T87" fmla="*/ 2147483647 h 390"/>
              <a:gd name="T88" fmla="*/ 2147483647 w 616"/>
              <a:gd name="T89" fmla="*/ 2147483647 h 390"/>
              <a:gd name="T90" fmla="*/ 2147483647 w 616"/>
              <a:gd name="T91" fmla="*/ 2147483647 h 390"/>
              <a:gd name="T92" fmla="*/ 2147483647 w 616"/>
              <a:gd name="T93" fmla="*/ 2147483647 h 390"/>
              <a:gd name="T94" fmla="*/ 2147483647 w 616"/>
              <a:gd name="T95" fmla="*/ 2147483647 h 390"/>
              <a:gd name="T96" fmla="*/ 2147483647 w 616"/>
              <a:gd name="T97" fmla="*/ 2147483647 h 390"/>
              <a:gd name="T98" fmla="*/ 2147483647 w 616"/>
              <a:gd name="T99" fmla="*/ 2147483647 h 390"/>
              <a:gd name="T100" fmla="*/ 2147483647 w 616"/>
              <a:gd name="T101" fmla="*/ 2147483647 h 390"/>
              <a:gd name="T102" fmla="*/ 2147483647 w 616"/>
              <a:gd name="T103" fmla="*/ 2147483647 h 390"/>
              <a:gd name="T104" fmla="*/ 2147483647 w 616"/>
              <a:gd name="T105" fmla="*/ 2147483647 h 390"/>
              <a:gd name="T106" fmla="*/ 2147483647 w 616"/>
              <a:gd name="T107" fmla="*/ 2147483647 h 390"/>
              <a:gd name="T108" fmla="*/ 2147483647 w 616"/>
              <a:gd name="T109" fmla="*/ 2147483647 h 390"/>
              <a:gd name="T110" fmla="*/ 2147483647 w 616"/>
              <a:gd name="T111" fmla="*/ 2147483647 h 390"/>
              <a:gd name="T112" fmla="*/ 2147483647 w 616"/>
              <a:gd name="T113" fmla="*/ 2147483647 h 390"/>
              <a:gd name="T114" fmla="*/ 2147483647 w 616"/>
              <a:gd name="T115" fmla="*/ 2147483647 h 390"/>
              <a:gd name="T116" fmla="*/ 2147483647 w 616"/>
              <a:gd name="T117" fmla="*/ 2147483647 h 390"/>
              <a:gd name="T118" fmla="*/ 2147483647 w 616"/>
              <a:gd name="T119" fmla="*/ 2147483647 h 390"/>
              <a:gd name="T120" fmla="*/ 2147483647 w 616"/>
              <a:gd name="T121" fmla="*/ 2147483647 h 390"/>
              <a:gd name="T122" fmla="*/ 2147483647 w 616"/>
              <a:gd name="T123" fmla="*/ 2147483647 h 3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16"/>
              <a:gd name="T187" fmla="*/ 0 h 390"/>
              <a:gd name="T188" fmla="*/ 616 w 616"/>
              <a:gd name="T189" fmla="*/ 390 h 3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16" h="390">
                <a:moveTo>
                  <a:pt x="531" y="348"/>
                </a:moveTo>
                <a:lnTo>
                  <a:pt x="531" y="349"/>
                </a:lnTo>
                <a:lnTo>
                  <a:pt x="528" y="354"/>
                </a:lnTo>
                <a:lnTo>
                  <a:pt x="523" y="356"/>
                </a:lnTo>
                <a:lnTo>
                  <a:pt x="519" y="356"/>
                </a:lnTo>
                <a:lnTo>
                  <a:pt x="507" y="361"/>
                </a:lnTo>
                <a:lnTo>
                  <a:pt x="504" y="366"/>
                </a:lnTo>
                <a:lnTo>
                  <a:pt x="504" y="367"/>
                </a:lnTo>
                <a:lnTo>
                  <a:pt x="507" y="371"/>
                </a:lnTo>
                <a:lnTo>
                  <a:pt x="509" y="374"/>
                </a:lnTo>
                <a:lnTo>
                  <a:pt x="507" y="380"/>
                </a:lnTo>
                <a:lnTo>
                  <a:pt x="509" y="385"/>
                </a:lnTo>
                <a:lnTo>
                  <a:pt x="507" y="387"/>
                </a:lnTo>
                <a:lnTo>
                  <a:pt x="506" y="389"/>
                </a:lnTo>
                <a:lnTo>
                  <a:pt x="502" y="390"/>
                </a:lnTo>
                <a:lnTo>
                  <a:pt x="499" y="389"/>
                </a:lnTo>
                <a:lnTo>
                  <a:pt x="497" y="389"/>
                </a:lnTo>
                <a:lnTo>
                  <a:pt x="497" y="387"/>
                </a:lnTo>
                <a:lnTo>
                  <a:pt x="494" y="385"/>
                </a:lnTo>
                <a:lnTo>
                  <a:pt x="494" y="382"/>
                </a:lnTo>
                <a:lnTo>
                  <a:pt x="494" y="380"/>
                </a:lnTo>
                <a:lnTo>
                  <a:pt x="489" y="379"/>
                </a:lnTo>
                <a:lnTo>
                  <a:pt x="489" y="377"/>
                </a:lnTo>
                <a:lnTo>
                  <a:pt x="485" y="374"/>
                </a:lnTo>
                <a:lnTo>
                  <a:pt x="484" y="371"/>
                </a:lnTo>
                <a:lnTo>
                  <a:pt x="477" y="369"/>
                </a:lnTo>
                <a:lnTo>
                  <a:pt x="477" y="366"/>
                </a:lnTo>
                <a:lnTo>
                  <a:pt x="475" y="364"/>
                </a:lnTo>
                <a:lnTo>
                  <a:pt x="472" y="362"/>
                </a:lnTo>
                <a:lnTo>
                  <a:pt x="453" y="362"/>
                </a:lnTo>
                <a:lnTo>
                  <a:pt x="429" y="364"/>
                </a:lnTo>
                <a:lnTo>
                  <a:pt x="412" y="366"/>
                </a:lnTo>
                <a:lnTo>
                  <a:pt x="385" y="367"/>
                </a:lnTo>
                <a:lnTo>
                  <a:pt x="378" y="367"/>
                </a:lnTo>
                <a:lnTo>
                  <a:pt x="341" y="369"/>
                </a:lnTo>
                <a:lnTo>
                  <a:pt x="316" y="371"/>
                </a:lnTo>
                <a:lnTo>
                  <a:pt x="297" y="371"/>
                </a:lnTo>
                <a:lnTo>
                  <a:pt x="275" y="372"/>
                </a:lnTo>
                <a:lnTo>
                  <a:pt x="253" y="374"/>
                </a:lnTo>
                <a:lnTo>
                  <a:pt x="231" y="374"/>
                </a:lnTo>
                <a:lnTo>
                  <a:pt x="207" y="374"/>
                </a:lnTo>
                <a:lnTo>
                  <a:pt x="192" y="374"/>
                </a:lnTo>
                <a:lnTo>
                  <a:pt x="164" y="374"/>
                </a:lnTo>
                <a:lnTo>
                  <a:pt x="136" y="374"/>
                </a:lnTo>
                <a:lnTo>
                  <a:pt x="120" y="374"/>
                </a:lnTo>
                <a:lnTo>
                  <a:pt x="83" y="374"/>
                </a:lnTo>
                <a:lnTo>
                  <a:pt x="85" y="369"/>
                </a:lnTo>
                <a:lnTo>
                  <a:pt x="83" y="367"/>
                </a:lnTo>
                <a:lnTo>
                  <a:pt x="73" y="356"/>
                </a:lnTo>
                <a:lnTo>
                  <a:pt x="74" y="348"/>
                </a:lnTo>
                <a:lnTo>
                  <a:pt x="76" y="341"/>
                </a:lnTo>
                <a:lnTo>
                  <a:pt x="76" y="338"/>
                </a:lnTo>
                <a:lnTo>
                  <a:pt x="76" y="334"/>
                </a:lnTo>
                <a:lnTo>
                  <a:pt x="76" y="325"/>
                </a:lnTo>
                <a:lnTo>
                  <a:pt x="74" y="321"/>
                </a:lnTo>
                <a:lnTo>
                  <a:pt x="74" y="318"/>
                </a:lnTo>
                <a:lnTo>
                  <a:pt x="73" y="313"/>
                </a:lnTo>
                <a:lnTo>
                  <a:pt x="74" y="308"/>
                </a:lnTo>
                <a:lnTo>
                  <a:pt x="73" y="302"/>
                </a:lnTo>
                <a:lnTo>
                  <a:pt x="74" y="302"/>
                </a:lnTo>
                <a:lnTo>
                  <a:pt x="74" y="300"/>
                </a:lnTo>
                <a:lnTo>
                  <a:pt x="69" y="298"/>
                </a:lnTo>
                <a:lnTo>
                  <a:pt x="68" y="297"/>
                </a:lnTo>
                <a:lnTo>
                  <a:pt x="69" y="293"/>
                </a:lnTo>
                <a:lnTo>
                  <a:pt x="68" y="284"/>
                </a:lnTo>
                <a:lnTo>
                  <a:pt x="69" y="284"/>
                </a:lnTo>
                <a:lnTo>
                  <a:pt x="71" y="287"/>
                </a:lnTo>
                <a:lnTo>
                  <a:pt x="71" y="284"/>
                </a:lnTo>
                <a:lnTo>
                  <a:pt x="66" y="280"/>
                </a:lnTo>
                <a:lnTo>
                  <a:pt x="66" y="272"/>
                </a:lnTo>
                <a:lnTo>
                  <a:pt x="66" y="264"/>
                </a:lnTo>
                <a:lnTo>
                  <a:pt x="64" y="262"/>
                </a:lnTo>
                <a:lnTo>
                  <a:pt x="59" y="262"/>
                </a:lnTo>
                <a:lnTo>
                  <a:pt x="59" y="261"/>
                </a:lnTo>
                <a:lnTo>
                  <a:pt x="61" y="257"/>
                </a:lnTo>
                <a:lnTo>
                  <a:pt x="61" y="256"/>
                </a:lnTo>
                <a:lnTo>
                  <a:pt x="56" y="257"/>
                </a:lnTo>
                <a:lnTo>
                  <a:pt x="52" y="256"/>
                </a:lnTo>
                <a:lnTo>
                  <a:pt x="52" y="252"/>
                </a:lnTo>
                <a:lnTo>
                  <a:pt x="52" y="251"/>
                </a:lnTo>
                <a:lnTo>
                  <a:pt x="51" y="247"/>
                </a:lnTo>
                <a:lnTo>
                  <a:pt x="51" y="241"/>
                </a:lnTo>
                <a:lnTo>
                  <a:pt x="49" y="236"/>
                </a:lnTo>
                <a:lnTo>
                  <a:pt x="52" y="234"/>
                </a:lnTo>
                <a:lnTo>
                  <a:pt x="51" y="231"/>
                </a:lnTo>
                <a:lnTo>
                  <a:pt x="51" y="228"/>
                </a:lnTo>
                <a:lnTo>
                  <a:pt x="54" y="223"/>
                </a:lnTo>
                <a:lnTo>
                  <a:pt x="47" y="215"/>
                </a:lnTo>
                <a:lnTo>
                  <a:pt x="46" y="210"/>
                </a:lnTo>
                <a:lnTo>
                  <a:pt x="47" y="206"/>
                </a:lnTo>
                <a:lnTo>
                  <a:pt x="47" y="201"/>
                </a:lnTo>
                <a:lnTo>
                  <a:pt x="42" y="200"/>
                </a:lnTo>
                <a:lnTo>
                  <a:pt x="40" y="198"/>
                </a:lnTo>
                <a:lnTo>
                  <a:pt x="39" y="197"/>
                </a:lnTo>
                <a:lnTo>
                  <a:pt x="37" y="193"/>
                </a:lnTo>
                <a:lnTo>
                  <a:pt x="35" y="192"/>
                </a:lnTo>
                <a:lnTo>
                  <a:pt x="34" y="182"/>
                </a:lnTo>
                <a:lnTo>
                  <a:pt x="27" y="177"/>
                </a:lnTo>
                <a:lnTo>
                  <a:pt x="27" y="170"/>
                </a:lnTo>
                <a:lnTo>
                  <a:pt x="29" y="169"/>
                </a:lnTo>
                <a:lnTo>
                  <a:pt x="29" y="165"/>
                </a:lnTo>
                <a:lnTo>
                  <a:pt x="29" y="162"/>
                </a:lnTo>
                <a:lnTo>
                  <a:pt x="25" y="160"/>
                </a:lnTo>
                <a:lnTo>
                  <a:pt x="23" y="156"/>
                </a:lnTo>
                <a:lnTo>
                  <a:pt x="20" y="154"/>
                </a:lnTo>
                <a:lnTo>
                  <a:pt x="22" y="149"/>
                </a:lnTo>
                <a:lnTo>
                  <a:pt x="22" y="146"/>
                </a:lnTo>
                <a:lnTo>
                  <a:pt x="23" y="142"/>
                </a:lnTo>
                <a:lnTo>
                  <a:pt x="23" y="139"/>
                </a:lnTo>
                <a:lnTo>
                  <a:pt x="18" y="136"/>
                </a:lnTo>
                <a:lnTo>
                  <a:pt x="15" y="133"/>
                </a:lnTo>
                <a:lnTo>
                  <a:pt x="15" y="126"/>
                </a:lnTo>
                <a:lnTo>
                  <a:pt x="13" y="126"/>
                </a:lnTo>
                <a:lnTo>
                  <a:pt x="15" y="124"/>
                </a:lnTo>
                <a:lnTo>
                  <a:pt x="12" y="118"/>
                </a:lnTo>
                <a:lnTo>
                  <a:pt x="10" y="114"/>
                </a:lnTo>
                <a:lnTo>
                  <a:pt x="8" y="114"/>
                </a:lnTo>
                <a:lnTo>
                  <a:pt x="1" y="108"/>
                </a:lnTo>
                <a:lnTo>
                  <a:pt x="0" y="103"/>
                </a:lnTo>
                <a:lnTo>
                  <a:pt x="1" y="100"/>
                </a:lnTo>
                <a:lnTo>
                  <a:pt x="5" y="98"/>
                </a:lnTo>
                <a:lnTo>
                  <a:pt x="5" y="93"/>
                </a:lnTo>
                <a:lnTo>
                  <a:pt x="6" y="93"/>
                </a:lnTo>
                <a:lnTo>
                  <a:pt x="8" y="91"/>
                </a:lnTo>
                <a:lnTo>
                  <a:pt x="10" y="85"/>
                </a:lnTo>
                <a:lnTo>
                  <a:pt x="10" y="83"/>
                </a:lnTo>
                <a:lnTo>
                  <a:pt x="12" y="78"/>
                </a:lnTo>
                <a:lnTo>
                  <a:pt x="12" y="73"/>
                </a:lnTo>
                <a:lnTo>
                  <a:pt x="13" y="70"/>
                </a:lnTo>
                <a:lnTo>
                  <a:pt x="12" y="65"/>
                </a:lnTo>
                <a:lnTo>
                  <a:pt x="15" y="65"/>
                </a:lnTo>
                <a:lnTo>
                  <a:pt x="17" y="64"/>
                </a:lnTo>
                <a:lnTo>
                  <a:pt x="17" y="62"/>
                </a:lnTo>
                <a:lnTo>
                  <a:pt x="18" y="57"/>
                </a:lnTo>
                <a:lnTo>
                  <a:pt x="17" y="47"/>
                </a:lnTo>
                <a:lnTo>
                  <a:pt x="15" y="46"/>
                </a:lnTo>
                <a:lnTo>
                  <a:pt x="8" y="44"/>
                </a:lnTo>
                <a:lnTo>
                  <a:pt x="8" y="42"/>
                </a:lnTo>
                <a:lnTo>
                  <a:pt x="8" y="41"/>
                </a:lnTo>
                <a:lnTo>
                  <a:pt x="6" y="39"/>
                </a:lnTo>
                <a:lnTo>
                  <a:pt x="6" y="36"/>
                </a:lnTo>
                <a:lnTo>
                  <a:pt x="10" y="34"/>
                </a:lnTo>
                <a:lnTo>
                  <a:pt x="12" y="27"/>
                </a:lnTo>
                <a:lnTo>
                  <a:pt x="12" y="24"/>
                </a:lnTo>
                <a:lnTo>
                  <a:pt x="8" y="23"/>
                </a:lnTo>
                <a:lnTo>
                  <a:pt x="6" y="18"/>
                </a:lnTo>
                <a:lnTo>
                  <a:pt x="6" y="13"/>
                </a:lnTo>
                <a:lnTo>
                  <a:pt x="5" y="9"/>
                </a:lnTo>
                <a:lnTo>
                  <a:pt x="18" y="9"/>
                </a:lnTo>
                <a:lnTo>
                  <a:pt x="54" y="11"/>
                </a:lnTo>
                <a:lnTo>
                  <a:pt x="73" y="11"/>
                </a:lnTo>
                <a:lnTo>
                  <a:pt x="110" y="9"/>
                </a:lnTo>
                <a:lnTo>
                  <a:pt x="117" y="9"/>
                </a:lnTo>
                <a:lnTo>
                  <a:pt x="161" y="9"/>
                </a:lnTo>
                <a:lnTo>
                  <a:pt x="166" y="9"/>
                </a:lnTo>
                <a:lnTo>
                  <a:pt x="203" y="9"/>
                </a:lnTo>
                <a:lnTo>
                  <a:pt x="224" y="9"/>
                </a:lnTo>
                <a:lnTo>
                  <a:pt x="249" y="8"/>
                </a:lnTo>
                <a:lnTo>
                  <a:pt x="278" y="8"/>
                </a:lnTo>
                <a:lnTo>
                  <a:pt x="292" y="8"/>
                </a:lnTo>
                <a:lnTo>
                  <a:pt x="334" y="6"/>
                </a:lnTo>
                <a:lnTo>
                  <a:pt x="336" y="6"/>
                </a:lnTo>
                <a:lnTo>
                  <a:pt x="380" y="4"/>
                </a:lnTo>
                <a:lnTo>
                  <a:pt x="390" y="4"/>
                </a:lnTo>
                <a:lnTo>
                  <a:pt x="424" y="3"/>
                </a:lnTo>
                <a:lnTo>
                  <a:pt x="456" y="1"/>
                </a:lnTo>
                <a:lnTo>
                  <a:pt x="468" y="1"/>
                </a:lnTo>
                <a:lnTo>
                  <a:pt x="504" y="0"/>
                </a:lnTo>
                <a:lnTo>
                  <a:pt x="502" y="4"/>
                </a:lnTo>
                <a:lnTo>
                  <a:pt x="506" y="9"/>
                </a:lnTo>
                <a:lnTo>
                  <a:pt x="507" y="16"/>
                </a:lnTo>
                <a:lnTo>
                  <a:pt x="509" y="18"/>
                </a:lnTo>
                <a:lnTo>
                  <a:pt x="518" y="23"/>
                </a:lnTo>
                <a:lnTo>
                  <a:pt x="519" y="26"/>
                </a:lnTo>
                <a:lnTo>
                  <a:pt x="519" y="29"/>
                </a:lnTo>
                <a:lnTo>
                  <a:pt x="512" y="42"/>
                </a:lnTo>
                <a:lnTo>
                  <a:pt x="511" y="50"/>
                </a:lnTo>
                <a:lnTo>
                  <a:pt x="512" y="52"/>
                </a:lnTo>
                <a:lnTo>
                  <a:pt x="514" y="62"/>
                </a:lnTo>
                <a:lnTo>
                  <a:pt x="516" y="70"/>
                </a:lnTo>
                <a:lnTo>
                  <a:pt x="519" y="77"/>
                </a:lnTo>
                <a:lnTo>
                  <a:pt x="521" y="88"/>
                </a:lnTo>
                <a:lnTo>
                  <a:pt x="523" y="93"/>
                </a:lnTo>
                <a:lnTo>
                  <a:pt x="529" y="96"/>
                </a:lnTo>
                <a:lnTo>
                  <a:pt x="538" y="100"/>
                </a:lnTo>
                <a:lnTo>
                  <a:pt x="540" y="100"/>
                </a:lnTo>
                <a:lnTo>
                  <a:pt x="553" y="101"/>
                </a:lnTo>
                <a:lnTo>
                  <a:pt x="558" y="105"/>
                </a:lnTo>
                <a:lnTo>
                  <a:pt x="562" y="113"/>
                </a:lnTo>
                <a:lnTo>
                  <a:pt x="565" y="114"/>
                </a:lnTo>
                <a:lnTo>
                  <a:pt x="567" y="118"/>
                </a:lnTo>
                <a:lnTo>
                  <a:pt x="565" y="119"/>
                </a:lnTo>
                <a:lnTo>
                  <a:pt x="563" y="121"/>
                </a:lnTo>
                <a:lnTo>
                  <a:pt x="565" y="124"/>
                </a:lnTo>
                <a:lnTo>
                  <a:pt x="569" y="126"/>
                </a:lnTo>
                <a:lnTo>
                  <a:pt x="574" y="131"/>
                </a:lnTo>
                <a:lnTo>
                  <a:pt x="580" y="134"/>
                </a:lnTo>
                <a:lnTo>
                  <a:pt x="585" y="137"/>
                </a:lnTo>
                <a:lnTo>
                  <a:pt x="585" y="139"/>
                </a:lnTo>
                <a:lnTo>
                  <a:pt x="587" y="149"/>
                </a:lnTo>
                <a:lnTo>
                  <a:pt x="589" y="152"/>
                </a:lnTo>
                <a:lnTo>
                  <a:pt x="592" y="156"/>
                </a:lnTo>
                <a:lnTo>
                  <a:pt x="597" y="157"/>
                </a:lnTo>
                <a:lnTo>
                  <a:pt x="606" y="160"/>
                </a:lnTo>
                <a:lnTo>
                  <a:pt x="611" y="165"/>
                </a:lnTo>
                <a:lnTo>
                  <a:pt x="613" y="169"/>
                </a:lnTo>
                <a:lnTo>
                  <a:pt x="613" y="174"/>
                </a:lnTo>
                <a:lnTo>
                  <a:pt x="614" y="177"/>
                </a:lnTo>
                <a:lnTo>
                  <a:pt x="616" y="183"/>
                </a:lnTo>
                <a:lnTo>
                  <a:pt x="616" y="190"/>
                </a:lnTo>
                <a:lnTo>
                  <a:pt x="613" y="205"/>
                </a:lnTo>
                <a:lnTo>
                  <a:pt x="608" y="208"/>
                </a:lnTo>
                <a:lnTo>
                  <a:pt x="602" y="211"/>
                </a:lnTo>
                <a:lnTo>
                  <a:pt x="601" y="216"/>
                </a:lnTo>
                <a:lnTo>
                  <a:pt x="599" y="226"/>
                </a:lnTo>
                <a:lnTo>
                  <a:pt x="601" y="231"/>
                </a:lnTo>
                <a:lnTo>
                  <a:pt x="599" y="233"/>
                </a:lnTo>
                <a:lnTo>
                  <a:pt x="592" y="236"/>
                </a:lnTo>
                <a:lnTo>
                  <a:pt x="592" y="239"/>
                </a:lnTo>
                <a:lnTo>
                  <a:pt x="591" y="241"/>
                </a:lnTo>
                <a:lnTo>
                  <a:pt x="582" y="243"/>
                </a:lnTo>
                <a:lnTo>
                  <a:pt x="575" y="244"/>
                </a:lnTo>
                <a:lnTo>
                  <a:pt x="570" y="251"/>
                </a:lnTo>
                <a:lnTo>
                  <a:pt x="567" y="252"/>
                </a:lnTo>
                <a:lnTo>
                  <a:pt x="560" y="252"/>
                </a:lnTo>
                <a:lnTo>
                  <a:pt x="553" y="254"/>
                </a:lnTo>
                <a:lnTo>
                  <a:pt x="543" y="257"/>
                </a:lnTo>
                <a:lnTo>
                  <a:pt x="538" y="256"/>
                </a:lnTo>
                <a:lnTo>
                  <a:pt x="536" y="257"/>
                </a:lnTo>
                <a:lnTo>
                  <a:pt x="533" y="261"/>
                </a:lnTo>
                <a:lnTo>
                  <a:pt x="533" y="269"/>
                </a:lnTo>
                <a:lnTo>
                  <a:pt x="529" y="277"/>
                </a:lnTo>
                <a:lnTo>
                  <a:pt x="529" y="282"/>
                </a:lnTo>
                <a:lnTo>
                  <a:pt x="535" y="289"/>
                </a:lnTo>
                <a:lnTo>
                  <a:pt x="538" y="289"/>
                </a:lnTo>
                <a:lnTo>
                  <a:pt x="541" y="292"/>
                </a:lnTo>
                <a:lnTo>
                  <a:pt x="545" y="297"/>
                </a:lnTo>
                <a:lnTo>
                  <a:pt x="545" y="300"/>
                </a:lnTo>
                <a:lnTo>
                  <a:pt x="545" y="316"/>
                </a:lnTo>
                <a:lnTo>
                  <a:pt x="543" y="320"/>
                </a:lnTo>
                <a:lnTo>
                  <a:pt x="538" y="325"/>
                </a:lnTo>
                <a:lnTo>
                  <a:pt x="535" y="331"/>
                </a:lnTo>
                <a:lnTo>
                  <a:pt x="535" y="339"/>
                </a:lnTo>
                <a:lnTo>
                  <a:pt x="531" y="348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Freeform 16"/>
          <p:cNvSpPr>
            <a:spLocks noEditPoints="1"/>
          </p:cNvSpPr>
          <p:nvPr/>
        </p:nvSpPr>
        <p:spPr bwMode="auto">
          <a:xfrm>
            <a:off x="8013700" y="2278063"/>
            <a:ext cx="557213" cy="300037"/>
          </a:xfrm>
          <a:custGeom>
            <a:avLst/>
            <a:gdLst>
              <a:gd name="T0" fmla="*/ 2147483647 w 351"/>
              <a:gd name="T1" fmla="*/ 2147483647 h 189"/>
              <a:gd name="T2" fmla="*/ 2147483647 w 351"/>
              <a:gd name="T3" fmla="*/ 2147483647 h 189"/>
              <a:gd name="T4" fmla="*/ 2147483647 w 351"/>
              <a:gd name="T5" fmla="*/ 2147483647 h 189"/>
              <a:gd name="T6" fmla="*/ 2147483647 w 351"/>
              <a:gd name="T7" fmla="*/ 2147483647 h 189"/>
              <a:gd name="T8" fmla="*/ 2147483647 w 351"/>
              <a:gd name="T9" fmla="*/ 2147483647 h 189"/>
              <a:gd name="T10" fmla="*/ 2147483647 w 351"/>
              <a:gd name="T11" fmla="*/ 2147483647 h 189"/>
              <a:gd name="T12" fmla="*/ 2147483647 w 351"/>
              <a:gd name="T13" fmla="*/ 2147483647 h 189"/>
              <a:gd name="T14" fmla="*/ 2147483647 w 351"/>
              <a:gd name="T15" fmla="*/ 2147483647 h 189"/>
              <a:gd name="T16" fmla="*/ 2147483647 w 351"/>
              <a:gd name="T17" fmla="*/ 2147483647 h 189"/>
              <a:gd name="T18" fmla="*/ 2147483647 w 351"/>
              <a:gd name="T19" fmla="*/ 2147483647 h 189"/>
              <a:gd name="T20" fmla="*/ 2147483647 w 351"/>
              <a:gd name="T21" fmla="*/ 2147483647 h 189"/>
              <a:gd name="T22" fmla="*/ 2147483647 w 351"/>
              <a:gd name="T23" fmla="*/ 2147483647 h 189"/>
              <a:gd name="T24" fmla="*/ 2147483647 w 351"/>
              <a:gd name="T25" fmla="*/ 2147483647 h 189"/>
              <a:gd name="T26" fmla="*/ 0 w 351"/>
              <a:gd name="T27" fmla="*/ 2147483647 h 189"/>
              <a:gd name="T28" fmla="*/ 2147483647 w 351"/>
              <a:gd name="T29" fmla="*/ 2147483647 h 189"/>
              <a:gd name="T30" fmla="*/ 2147483647 w 351"/>
              <a:gd name="T31" fmla="*/ 2147483647 h 189"/>
              <a:gd name="T32" fmla="*/ 2147483647 w 351"/>
              <a:gd name="T33" fmla="*/ 2147483647 h 189"/>
              <a:gd name="T34" fmla="*/ 2147483647 w 351"/>
              <a:gd name="T35" fmla="*/ 2147483647 h 189"/>
              <a:gd name="T36" fmla="*/ 2147483647 w 351"/>
              <a:gd name="T37" fmla="*/ 2147483647 h 189"/>
              <a:gd name="T38" fmla="*/ 2147483647 w 351"/>
              <a:gd name="T39" fmla="*/ 2147483647 h 189"/>
              <a:gd name="T40" fmla="*/ 2147483647 w 351"/>
              <a:gd name="T41" fmla="*/ 2147483647 h 189"/>
              <a:gd name="T42" fmla="*/ 2147483647 w 351"/>
              <a:gd name="T43" fmla="*/ 2147483647 h 189"/>
              <a:gd name="T44" fmla="*/ 2147483647 w 351"/>
              <a:gd name="T45" fmla="*/ 2147483647 h 189"/>
              <a:gd name="T46" fmla="*/ 2147483647 w 351"/>
              <a:gd name="T47" fmla="*/ 2147483647 h 189"/>
              <a:gd name="T48" fmla="*/ 2147483647 w 351"/>
              <a:gd name="T49" fmla="*/ 2147483647 h 189"/>
              <a:gd name="T50" fmla="*/ 2147483647 w 351"/>
              <a:gd name="T51" fmla="*/ 2147483647 h 189"/>
              <a:gd name="T52" fmla="*/ 2147483647 w 351"/>
              <a:gd name="T53" fmla="*/ 2147483647 h 189"/>
              <a:gd name="T54" fmla="*/ 2147483647 w 351"/>
              <a:gd name="T55" fmla="*/ 2147483647 h 189"/>
              <a:gd name="T56" fmla="*/ 2147483647 w 351"/>
              <a:gd name="T57" fmla="*/ 2147483647 h 189"/>
              <a:gd name="T58" fmla="*/ 2147483647 w 351"/>
              <a:gd name="T59" fmla="*/ 2147483647 h 189"/>
              <a:gd name="T60" fmla="*/ 2147483647 w 351"/>
              <a:gd name="T61" fmla="*/ 2147483647 h 189"/>
              <a:gd name="T62" fmla="*/ 2147483647 w 351"/>
              <a:gd name="T63" fmla="*/ 2147483647 h 189"/>
              <a:gd name="T64" fmla="*/ 2147483647 w 351"/>
              <a:gd name="T65" fmla="*/ 2147483647 h 189"/>
              <a:gd name="T66" fmla="*/ 2147483647 w 351"/>
              <a:gd name="T67" fmla="*/ 2147483647 h 189"/>
              <a:gd name="T68" fmla="*/ 2147483647 w 351"/>
              <a:gd name="T69" fmla="*/ 2147483647 h 189"/>
              <a:gd name="T70" fmla="*/ 2147483647 w 351"/>
              <a:gd name="T71" fmla="*/ 2147483647 h 189"/>
              <a:gd name="T72" fmla="*/ 2147483647 w 351"/>
              <a:gd name="T73" fmla="*/ 2147483647 h 189"/>
              <a:gd name="T74" fmla="*/ 2147483647 w 351"/>
              <a:gd name="T75" fmla="*/ 2147483647 h 189"/>
              <a:gd name="T76" fmla="*/ 2147483647 w 351"/>
              <a:gd name="T77" fmla="*/ 2147483647 h 189"/>
              <a:gd name="T78" fmla="*/ 2147483647 w 351"/>
              <a:gd name="T79" fmla="*/ 2147483647 h 189"/>
              <a:gd name="T80" fmla="*/ 2147483647 w 351"/>
              <a:gd name="T81" fmla="*/ 2147483647 h 189"/>
              <a:gd name="T82" fmla="*/ 2147483647 w 351"/>
              <a:gd name="T83" fmla="*/ 2147483647 h 189"/>
              <a:gd name="T84" fmla="*/ 2147483647 w 351"/>
              <a:gd name="T85" fmla="*/ 2147483647 h 189"/>
              <a:gd name="T86" fmla="*/ 2147483647 w 351"/>
              <a:gd name="T87" fmla="*/ 2147483647 h 189"/>
              <a:gd name="T88" fmla="*/ 2147483647 w 351"/>
              <a:gd name="T89" fmla="*/ 2147483647 h 189"/>
              <a:gd name="T90" fmla="*/ 2147483647 w 351"/>
              <a:gd name="T91" fmla="*/ 2147483647 h 189"/>
              <a:gd name="T92" fmla="*/ 2147483647 w 351"/>
              <a:gd name="T93" fmla="*/ 2147483647 h 189"/>
              <a:gd name="T94" fmla="*/ 2147483647 w 351"/>
              <a:gd name="T95" fmla="*/ 2147483647 h 189"/>
              <a:gd name="T96" fmla="*/ 2147483647 w 351"/>
              <a:gd name="T97" fmla="*/ 2147483647 h 189"/>
              <a:gd name="T98" fmla="*/ 2147483647 w 351"/>
              <a:gd name="T99" fmla="*/ 2147483647 h 189"/>
              <a:gd name="T100" fmla="*/ 2147483647 w 351"/>
              <a:gd name="T101" fmla="*/ 2147483647 h 189"/>
              <a:gd name="T102" fmla="*/ 2147483647 w 351"/>
              <a:gd name="T103" fmla="*/ 2147483647 h 189"/>
              <a:gd name="T104" fmla="*/ 2147483647 w 351"/>
              <a:gd name="T105" fmla="*/ 2147483647 h 189"/>
              <a:gd name="T106" fmla="*/ 2147483647 w 351"/>
              <a:gd name="T107" fmla="*/ 2147483647 h 189"/>
              <a:gd name="T108" fmla="*/ 2147483647 w 351"/>
              <a:gd name="T109" fmla="*/ 2147483647 h 189"/>
              <a:gd name="T110" fmla="*/ 2147483647 w 351"/>
              <a:gd name="T111" fmla="*/ 2147483647 h 189"/>
              <a:gd name="T112" fmla="*/ 2147483647 w 351"/>
              <a:gd name="T113" fmla="*/ 2147483647 h 189"/>
              <a:gd name="T114" fmla="*/ 2147483647 w 351"/>
              <a:gd name="T115" fmla="*/ 2147483647 h 18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51"/>
              <a:gd name="T175" fmla="*/ 0 h 189"/>
              <a:gd name="T176" fmla="*/ 351 w 351"/>
              <a:gd name="T177" fmla="*/ 189 h 18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51" h="189">
                <a:moveTo>
                  <a:pt x="211" y="144"/>
                </a:moveTo>
                <a:lnTo>
                  <a:pt x="207" y="143"/>
                </a:lnTo>
                <a:lnTo>
                  <a:pt x="207" y="139"/>
                </a:lnTo>
                <a:lnTo>
                  <a:pt x="205" y="134"/>
                </a:lnTo>
                <a:lnTo>
                  <a:pt x="204" y="133"/>
                </a:lnTo>
                <a:lnTo>
                  <a:pt x="205" y="129"/>
                </a:lnTo>
                <a:lnTo>
                  <a:pt x="200" y="131"/>
                </a:lnTo>
                <a:lnTo>
                  <a:pt x="197" y="121"/>
                </a:lnTo>
                <a:lnTo>
                  <a:pt x="197" y="116"/>
                </a:lnTo>
                <a:lnTo>
                  <a:pt x="185" y="120"/>
                </a:lnTo>
                <a:lnTo>
                  <a:pt x="158" y="128"/>
                </a:lnTo>
                <a:lnTo>
                  <a:pt x="158" y="126"/>
                </a:lnTo>
                <a:lnTo>
                  <a:pt x="131" y="131"/>
                </a:lnTo>
                <a:lnTo>
                  <a:pt x="127" y="133"/>
                </a:lnTo>
                <a:lnTo>
                  <a:pt x="92" y="141"/>
                </a:lnTo>
                <a:lnTo>
                  <a:pt x="87" y="143"/>
                </a:lnTo>
                <a:lnTo>
                  <a:pt x="83" y="144"/>
                </a:lnTo>
                <a:lnTo>
                  <a:pt x="83" y="143"/>
                </a:lnTo>
                <a:lnTo>
                  <a:pt x="70" y="146"/>
                </a:lnTo>
                <a:lnTo>
                  <a:pt x="70" y="149"/>
                </a:lnTo>
                <a:lnTo>
                  <a:pt x="65" y="151"/>
                </a:lnTo>
                <a:lnTo>
                  <a:pt x="65" y="148"/>
                </a:lnTo>
                <a:lnTo>
                  <a:pt x="46" y="151"/>
                </a:lnTo>
                <a:lnTo>
                  <a:pt x="42" y="152"/>
                </a:lnTo>
                <a:lnTo>
                  <a:pt x="2" y="161"/>
                </a:lnTo>
                <a:lnTo>
                  <a:pt x="0" y="157"/>
                </a:lnTo>
                <a:lnTo>
                  <a:pt x="0" y="102"/>
                </a:lnTo>
                <a:lnTo>
                  <a:pt x="2" y="70"/>
                </a:lnTo>
                <a:lnTo>
                  <a:pt x="24" y="65"/>
                </a:lnTo>
                <a:lnTo>
                  <a:pt x="32" y="64"/>
                </a:lnTo>
                <a:lnTo>
                  <a:pt x="75" y="56"/>
                </a:lnTo>
                <a:lnTo>
                  <a:pt x="92" y="52"/>
                </a:lnTo>
                <a:lnTo>
                  <a:pt x="124" y="46"/>
                </a:lnTo>
                <a:lnTo>
                  <a:pt x="126" y="46"/>
                </a:lnTo>
                <a:lnTo>
                  <a:pt x="182" y="33"/>
                </a:lnTo>
                <a:lnTo>
                  <a:pt x="185" y="28"/>
                </a:lnTo>
                <a:lnTo>
                  <a:pt x="185" y="26"/>
                </a:lnTo>
                <a:lnTo>
                  <a:pt x="190" y="24"/>
                </a:lnTo>
                <a:lnTo>
                  <a:pt x="188" y="16"/>
                </a:lnTo>
                <a:lnTo>
                  <a:pt x="194" y="13"/>
                </a:lnTo>
                <a:lnTo>
                  <a:pt x="199" y="15"/>
                </a:lnTo>
                <a:lnTo>
                  <a:pt x="200" y="8"/>
                </a:lnTo>
                <a:lnTo>
                  <a:pt x="209" y="1"/>
                </a:lnTo>
                <a:lnTo>
                  <a:pt x="211" y="0"/>
                </a:lnTo>
                <a:lnTo>
                  <a:pt x="216" y="1"/>
                </a:lnTo>
                <a:lnTo>
                  <a:pt x="219" y="0"/>
                </a:lnTo>
                <a:lnTo>
                  <a:pt x="233" y="23"/>
                </a:lnTo>
                <a:lnTo>
                  <a:pt x="246" y="21"/>
                </a:lnTo>
                <a:lnTo>
                  <a:pt x="246" y="31"/>
                </a:lnTo>
                <a:lnTo>
                  <a:pt x="231" y="39"/>
                </a:lnTo>
                <a:lnTo>
                  <a:pt x="226" y="52"/>
                </a:lnTo>
                <a:lnTo>
                  <a:pt x="221" y="56"/>
                </a:lnTo>
                <a:lnTo>
                  <a:pt x="219" y="75"/>
                </a:lnTo>
                <a:lnTo>
                  <a:pt x="231" y="79"/>
                </a:lnTo>
                <a:lnTo>
                  <a:pt x="233" y="75"/>
                </a:lnTo>
                <a:lnTo>
                  <a:pt x="239" y="74"/>
                </a:lnTo>
                <a:lnTo>
                  <a:pt x="245" y="74"/>
                </a:lnTo>
                <a:lnTo>
                  <a:pt x="255" y="83"/>
                </a:lnTo>
                <a:lnTo>
                  <a:pt x="268" y="103"/>
                </a:lnTo>
                <a:lnTo>
                  <a:pt x="277" y="106"/>
                </a:lnTo>
                <a:lnTo>
                  <a:pt x="280" y="121"/>
                </a:lnTo>
                <a:lnTo>
                  <a:pt x="294" y="126"/>
                </a:lnTo>
                <a:lnTo>
                  <a:pt x="307" y="125"/>
                </a:lnTo>
                <a:lnTo>
                  <a:pt x="302" y="128"/>
                </a:lnTo>
                <a:lnTo>
                  <a:pt x="314" y="125"/>
                </a:lnTo>
                <a:lnTo>
                  <a:pt x="329" y="111"/>
                </a:lnTo>
                <a:lnTo>
                  <a:pt x="328" y="102"/>
                </a:lnTo>
                <a:lnTo>
                  <a:pt x="314" y="87"/>
                </a:lnTo>
                <a:lnTo>
                  <a:pt x="297" y="83"/>
                </a:lnTo>
                <a:lnTo>
                  <a:pt x="309" y="80"/>
                </a:lnTo>
                <a:lnTo>
                  <a:pt x="318" y="83"/>
                </a:lnTo>
                <a:lnTo>
                  <a:pt x="329" y="95"/>
                </a:lnTo>
                <a:lnTo>
                  <a:pt x="340" y="111"/>
                </a:lnTo>
                <a:lnTo>
                  <a:pt x="340" y="123"/>
                </a:lnTo>
                <a:lnTo>
                  <a:pt x="301" y="141"/>
                </a:lnTo>
                <a:lnTo>
                  <a:pt x="299" y="148"/>
                </a:lnTo>
                <a:lnTo>
                  <a:pt x="280" y="156"/>
                </a:lnTo>
                <a:lnTo>
                  <a:pt x="277" y="154"/>
                </a:lnTo>
                <a:lnTo>
                  <a:pt x="275" y="133"/>
                </a:lnTo>
                <a:lnTo>
                  <a:pt x="260" y="151"/>
                </a:lnTo>
                <a:lnTo>
                  <a:pt x="255" y="151"/>
                </a:lnTo>
                <a:lnTo>
                  <a:pt x="248" y="167"/>
                </a:lnTo>
                <a:lnTo>
                  <a:pt x="238" y="174"/>
                </a:lnTo>
                <a:lnTo>
                  <a:pt x="231" y="154"/>
                </a:lnTo>
                <a:lnTo>
                  <a:pt x="224" y="152"/>
                </a:lnTo>
                <a:lnTo>
                  <a:pt x="221" y="149"/>
                </a:lnTo>
                <a:lnTo>
                  <a:pt x="216" y="146"/>
                </a:lnTo>
                <a:lnTo>
                  <a:pt x="211" y="144"/>
                </a:lnTo>
                <a:close/>
                <a:moveTo>
                  <a:pt x="287" y="169"/>
                </a:moveTo>
                <a:lnTo>
                  <a:pt x="290" y="164"/>
                </a:lnTo>
                <a:lnTo>
                  <a:pt x="292" y="169"/>
                </a:lnTo>
                <a:lnTo>
                  <a:pt x="290" y="170"/>
                </a:lnTo>
                <a:lnTo>
                  <a:pt x="297" y="170"/>
                </a:lnTo>
                <a:lnTo>
                  <a:pt x="301" y="175"/>
                </a:lnTo>
                <a:lnTo>
                  <a:pt x="278" y="184"/>
                </a:lnTo>
                <a:lnTo>
                  <a:pt x="277" y="189"/>
                </a:lnTo>
                <a:lnTo>
                  <a:pt x="268" y="184"/>
                </a:lnTo>
                <a:lnTo>
                  <a:pt x="273" y="182"/>
                </a:lnTo>
                <a:lnTo>
                  <a:pt x="275" y="185"/>
                </a:lnTo>
                <a:lnTo>
                  <a:pt x="275" y="177"/>
                </a:lnTo>
                <a:lnTo>
                  <a:pt x="280" y="167"/>
                </a:lnTo>
                <a:lnTo>
                  <a:pt x="285" y="162"/>
                </a:lnTo>
                <a:lnTo>
                  <a:pt x="287" y="169"/>
                </a:lnTo>
                <a:close/>
                <a:moveTo>
                  <a:pt x="345" y="169"/>
                </a:moveTo>
                <a:lnTo>
                  <a:pt x="346" y="166"/>
                </a:lnTo>
                <a:lnTo>
                  <a:pt x="345" y="166"/>
                </a:lnTo>
                <a:lnTo>
                  <a:pt x="340" y="172"/>
                </a:lnTo>
                <a:lnTo>
                  <a:pt x="343" y="164"/>
                </a:lnTo>
                <a:lnTo>
                  <a:pt x="340" y="159"/>
                </a:lnTo>
                <a:lnTo>
                  <a:pt x="351" y="169"/>
                </a:lnTo>
                <a:lnTo>
                  <a:pt x="351" y="174"/>
                </a:lnTo>
                <a:lnTo>
                  <a:pt x="340" y="179"/>
                </a:lnTo>
                <a:lnTo>
                  <a:pt x="329" y="179"/>
                </a:lnTo>
                <a:lnTo>
                  <a:pt x="329" y="175"/>
                </a:lnTo>
                <a:lnTo>
                  <a:pt x="340" y="174"/>
                </a:lnTo>
                <a:lnTo>
                  <a:pt x="345" y="169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Freeform 17"/>
          <p:cNvSpPr>
            <a:spLocks/>
          </p:cNvSpPr>
          <p:nvPr/>
        </p:nvSpPr>
        <p:spPr bwMode="auto">
          <a:xfrm>
            <a:off x="3432175" y="2679700"/>
            <a:ext cx="1336675" cy="646113"/>
          </a:xfrm>
          <a:custGeom>
            <a:avLst/>
            <a:gdLst>
              <a:gd name="T0" fmla="*/ 2147483647 w 842"/>
              <a:gd name="T1" fmla="*/ 2147483647 h 407"/>
              <a:gd name="T2" fmla="*/ 2147483647 w 842"/>
              <a:gd name="T3" fmla="*/ 2147483647 h 407"/>
              <a:gd name="T4" fmla="*/ 0 w 842"/>
              <a:gd name="T5" fmla="*/ 2147483647 h 407"/>
              <a:gd name="T6" fmla="*/ 2147483647 w 842"/>
              <a:gd name="T7" fmla="*/ 2147483647 h 407"/>
              <a:gd name="T8" fmla="*/ 2147483647 w 842"/>
              <a:gd name="T9" fmla="*/ 2147483647 h 407"/>
              <a:gd name="T10" fmla="*/ 2147483647 w 842"/>
              <a:gd name="T11" fmla="*/ 2147483647 h 407"/>
              <a:gd name="T12" fmla="*/ 2147483647 w 842"/>
              <a:gd name="T13" fmla="*/ 2147483647 h 407"/>
              <a:gd name="T14" fmla="*/ 2147483647 w 842"/>
              <a:gd name="T15" fmla="*/ 2147483647 h 407"/>
              <a:gd name="T16" fmla="*/ 2147483647 w 842"/>
              <a:gd name="T17" fmla="*/ 2147483647 h 407"/>
              <a:gd name="T18" fmla="*/ 2147483647 w 842"/>
              <a:gd name="T19" fmla="*/ 2147483647 h 407"/>
              <a:gd name="T20" fmla="*/ 2147483647 w 842"/>
              <a:gd name="T21" fmla="*/ 2147483647 h 407"/>
              <a:gd name="T22" fmla="*/ 2147483647 w 842"/>
              <a:gd name="T23" fmla="*/ 2147483647 h 407"/>
              <a:gd name="T24" fmla="*/ 2147483647 w 842"/>
              <a:gd name="T25" fmla="*/ 2147483647 h 407"/>
              <a:gd name="T26" fmla="*/ 2147483647 w 842"/>
              <a:gd name="T27" fmla="*/ 2147483647 h 407"/>
              <a:gd name="T28" fmla="*/ 2147483647 w 842"/>
              <a:gd name="T29" fmla="*/ 2147483647 h 407"/>
              <a:gd name="T30" fmla="*/ 2147483647 w 842"/>
              <a:gd name="T31" fmla="*/ 2147483647 h 407"/>
              <a:gd name="T32" fmla="*/ 2147483647 w 842"/>
              <a:gd name="T33" fmla="*/ 2147483647 h 407"/>
              <a:gd name="T34" fmla="*/ 2147483647 w 842"/>
              <a:gd name="T35" fmla="*/ 2147483647 h 407"/>
              <a:gd name="T36" fmla="*/ 2147483647 w 842"/>
              <a:gd name="T37" fmla="*/ 2147483647 h 407"/>
              <a:gd name="T38" fmla="*/ 2147483647 w 842"/>
              <a:gd name="T39" fmla="*/ 2147483647 h 407"/>
              <a:gd name="T40" fmla="*/ 2147483647 w 842"/>
              <a:gd name="T41" fmla="*/ 2147483647 h 407"/>
              <a:gd name="T42" fmla="*/ 2147483647 w 842"/>
              <a:gd name="T43" fmla="*/ 2147483647 h 407"/>
              <a:gd name="T44" fmla="*/ 2147483647 w 842"/>
              <a:gd name="T45" fmla="*/ 2147483647 h 407"/>
              <a:gd name="T46" fmla="*/ 2147483647 w 842"/>
              <a:gd name="T47" fmla="*/ 2147483647 h 407"/>
              <a:gd name="T48" fmla="*/ 2147483647 w 842"/>
              <a:gd name="T49" fmla="*/ 2147483647 h 407"/>
              <a:gd name="T50" fmla="*/ 2147483647 w 842"/>
              <a:gd name="T51" fmla="*/ 2147483647 h 407"/>
              <a:gd name="T52" fmla="*/ 2147483647 w 842"/>
              <a:gd name="T53" fmla="*/ 2147483647 h 407"/>
              <a:gd name="T54" fmla="*/ 2147483647 w 842"/>
              <a:gd name="T55" fmla="*/ 2147483647 h 407"/>
              <a:gd name="T56" fmla="*/ 2147483647 w 842"/>
              <a:gd name="T57" fmla="*/ 2147483647 h 407"/>
              <a:gd name="T58" fmla="*/ 2147483647 w 842"/>
              <a:gd name="T59" fmla="*/ 2147483647 h 407"/>
              <a:gd name="T60" fmla="*/ 2147483647 w 842"/>
              <a:gd name="T61" fmla="*/ 2147483647 h 407"/>
              <a:gd name="T62" fmla="*/ 2147483647 w 842"/>
              <a:gd name="T63" fmla="*/ 2147483647 h 407"/>
              <a:gd name="T64" fmla="*/ 2147483647 w 842"/>
              <a:gd name="T65" fmla="*/ 2147483647 h 407"/>
              <a:gd name="T66" fmla="*/ 2147483647 w 842"/>
              <a:gd name="T67" fmla="*/ 2147483647 h 407"/>
              <a:gd name="T68" fmla="*/ 2147483647 w 842"/>
              <a:gd name="T69" fmla="*/ 2147483647 h 407"/>
              <a:gd name="T70" fmla="*/ 2147483647 w 842"/>
              <a:gd name="T71" fmla="*/ 2147483647 h 407"/>
              <a:gd name="T72" fmla="*/ 2147483647 w 842"/>
              <a:gd name="T73" fmla="*/ 2147483647 h 407"/>
              <a:gd name="T74" fmla="*/ 2147483647 w 842"/>
              <a:gd name="T75" fmla="*/ 2147483647 h 407"/>
              <a:gd name="T76" fmla="*/ 2147483647 w 842"/>
              <a:gd name="T77" fmla="*/ 2147483647 h 407"/>
              <a:gd name="T78" fmla="*/ 2147483647 w 842"/>
              <a:gd name="T79" fmla="*/ 2147483647 h 407"/>
              <a:gd name="T80" fmla="*/ 2147483647 w 842"/>
              <a:gd name="T81" fmla="*/ 2147483647 h 407"/>
              <a:gd name="T82" fmla="*/ 2147483647 w 842"/>
              <a:gd name="T83" fmla="*/ 2147483647 h 407"/>
              <a:gd name="T84" fmla="*/ 2147483647 w 842"/>
              <a:gd name="T85" fmla="*/ 2147483647 h 407"/>
              <a:gd name="T86" fmla="*/ 2147483647 w 842"/>
              <a:gd name="T87" fmla="*/ 2147483647 h 407"/>
              <a:gd name="T88" fmla="*/ 2147483647 w 842"/>
              <a:gd name="T89" fmla="*/ 2147483647 h 407"/>
              <a:gd name="T90" fmla="*/ 2147483647 w 842"/>
              <a:gd name="T91" fmla="*/ 2147483647 h 407"/>
              <a:gd name="T92" fmla="*/ 2147483647 w 842"/>
              <a:gd name="T93" fmla="*/ 2147483647 h 407"/>
              <a:gd name="T94" fmla="*/ 2147483647 w 842"/>
              <a:gd name="T95" fmla="*/ 2147483647 h 407"/>
              <a:gd name="T96" fmla="*/ 2147483647 w 842"/>
              <a:gd name="T97" fmla="*/ 2147483647 h 4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42"/>
              <a:gd name="T148" fmla="*/ 0 h 407"/>
              <a:gd name="T149" fmla="*/ 842 w 842"/>
              <a:gd name="T150" fmla="*/ 407 h 4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42" h="407">
                <a:moveTo>
                  <a:pt x="246" y="392"/>
                </a:moveTo>
                <a:lnTo>
                  <a:pt x="183" y="387"/>
                </a:lnTo>
                <a:lnTo>
                  <a:pt x="186" y="344"/>
                </a:lnTo>
                <a:lnTo>
                  <a:pt x="188" y="335"/>
                </a:lnTo>
                <a:lnTo>
                  <a:pt x="190" y="300"/>
                </a:lnTo>
                <a:lnTo>
                  <a:pt x="190" y="295"/>
                </a:lnTo>
                <a:lnTo>
                  <a:pt x="191" y="264"/>
                </a:lnTo>
                <a:lnTo>
                  <a:pt x="137" y="259"/>
                </a:lnTo>
                <a:lnTo>
                  <a:pt x="134" y="259"/>
                </a:lnTo>
                <a:lnTo>
                  <a:pt x="64" y="254"/>
                </a:lnTo>
                <a:lnTo>
                  <a:pt x="45" y="252"/>
                </a:lnTo>
                <a:lnTo>
                  <a:pt x="0" y="249"/>
                </a:lnTo>
                <a:lnTo>
                  <a:pt x="3" y="202"/>
                </a:lnTo>
                <a:lnTo>
                  <a:pt x="5" y="179"/>
                </a:lnTo>
                <a:lnTo>
                  <a:pt x="6" y="162"/>
                </a:lnTo>
                <a:lnTo>
                  <a:pt x="10" y="124"/>
                </a:lnTo>
                <a:lnTo>
                  <a:pt x="17" y="49"/>
                </a:lnTo>
                <a:lnTo>
                  <a:pt x="22" y="0"/>
                </a:lnTo>
                <a:lnTo>
                  <a:pt x="73" y="5"/>
                </a:lnTo>
                <a:lnTo>
                  <a:pt x="118" y="8"/>
                </a:lnTo>
                <a:lnTo>
                  <a:pt x="139" y="9"/>
                </a:lnTo>
                <a:lnTo>
                  <a:pt x="205" y="14"/>
                </a:lnTo>
                <a:lnTo>
                  <a:pt x="285" y="21"/>
                </a:lnTo>
                <a:lnTo>
                  <a:pt x="382" y="24"/>
                </a:lnTo>
                <a:lnTo>
                  <a:pt x="443" y="26"/>
                </a:lnTo>
                <a:lnTo>
                  <a:pt x="470" y="27"/>
                </a:lnTo>
                <a:lnTo>
                  <a:pt x="540" y="29"/>
                </a:lnTo>
                <a:lnTo>
                  <a:pt x="543" y="36"/>
                </a:lnTo>
                <a:lnTo>
                  <a:pt x="550" y="39"/>
                </a:lnTo>
                <a:lnTo>
                  <a:pt x="556" y="44"/>
                </a:lnTo>
                <a:lnTo>
                  <a:pt x="570" y="49"/>
                </a:lnTo>
                <a:lnTo>
                  <a:pt x="572" y="50"/>
                </a:lnTo>
                <a:lnTo>
                  <a:pt x="575" y="52"/>
                </a:lnTo>
                <a:lnTo>
                  <a:pt x="575" y="54"/>
                </a:lnTo>
                <a:lnTo>
                  <a:pt x="582" y="59"/>
                </a:lnTo>
                <a:lnTo>
                  <a:pt x="587" y="59"/>
                </a:lnTo>
                <a:lnTo>
                  <a:pt x="589" y="59"/>
                </a:lnTo>
                <a:lnTo>
                  <a:pt x="592" y="55"/>
                </a:lnTo>
                <a:lnTo>
                  <a:pt x="596" y="50"/>
                </a:lnTo>
                <a:lnTo>
                  <a:pt x="597" y="47"/>
                </a:lnTo>
                <a:lnTo>
                  <a:pt x="602" y="47"/>
                </a:lnTo>
                <a:lnTo>
                  <a:pt x="606" y="49"/>
                </a:lnTo>
                <a:lnTo>
                  <a:pt x="607" y="49"/>
                </a:lnTo>
                <a:lnTo>
                  <a:pt x="613" y="47"/>
                </a:lnTo>
                <a:lnTo>
                  <a:pt x="616" y="50"/>
                </a:lnTo>
                <a:lnTo>
                  <a:pt x="621" y="47"/>
                </a:lnTo>
                <a:lnTo>
                  <a:pt x="626" y="49"/>
                </a:lnTo>
                <a:lnTo>
                  <a:pt x="633" y="47"/>
                </a:lnTo>
                <a:lnTo>
                  <a:pt x="635" y="49"/>
                </a:lnTo>
                <a:lnTo>
                  <a:pt x="636" y="49"/>
                </a:lnTo>
                <a:lnTo>
                  <a:pt x="643" y="47"/>
                </a:lnTo>
                <a:lnTo>
                  <a:pt x="650" y="47"/>
                </a:lnTo>
                <a:lnTo>
                  <a:pt x="655" y="49"/>
                </a:lnTo>
                <a:lnTo>
                  <a:pt x="657" y="49"/>
                </a:lnTo>
                <a:lnTo>
                  <a:pt x="658" y="50"/>
                </a:lnTo>
                <a:lnTo>
                  <a:pt x="660" y="54"/>
                </a:lnTo>
                <a:lnTo>
                  <a:pt x="665" y="55"/>
                </a:lnTo>
                <a:lnTo>
                  <a:pt x="667" y="59"/>
                </a:lnTo>
                <a:lnTo>
                  <a:pt x="679" y="60"/>
                </a:lnTo>
                <a:lnTo>
                  <a:pt x="682" y="62"/>
                </a:lnTo>
                <a:lnTo>
                  <a:pt x="682" y="65"/>
                </a:lnTo>
                <a:lnTo>
                  <a:pt x="689" y="65"/>
                </a:lnTo>
                <a:lnTo>
                  <a:pt x="697" y="69"/>
                </a:lnTo>
                <a:lnTo>
                  <a:pt x="697" y="70"/>
                </a:lnTo>
                <a:lnTo>
                  <a:pt x="699" y="72"/>
                </a:lnTo>
                <a:lnTo>
                  <a:pt x="706" y="72"/>
                </a:lnTo>
                <a:lnTo>
                  <a:pt x="708" y="73"/>
                </a:lnTo>
                <a:lnTo>
                  <a:pt x="708" y="77"/>
                </a:lnTo>
                <a:lnTo>
                  <a:pt x="706" y="78"/>
                </a:lnTo>
                <a:lnTo>
                  <a:pt x="706" y="80"/>
                </a:lnTo>
                <a:lnTo>
                  <a:pt x="714" y="87"/>
                </a:lnTo>
                <a:lnTo>
                  <a:pt x="714" y="92"/>
                </a:lnTo>
                <a:lnTo>
                  <a:pt x="716" y="93"/>
                </a:lnTo>
                <a:lnTo>
                  <a:pt x="718" y="92"/>
                </a:lnTo>
                <a:lnTo>
                  <a:pt x="721" y="92"/>
                </a:lnTo>
                <a:lnTo>
                  <a:pt x="726" y="95"/>
                </a:lnTo>
                <a:lnTo>
                  <a:pt x="731" y="95"/>
                </a:lnTo>
                <a:lnTo>
                  <a:pt x="736" y="98"/>
                </a:lnTo>
                <a:lnTo>
                  <a:pt x="736" y="101"/>
                </a:lnTo>
                <a:lnTo>
                  <a:pt x="735" y="105"/>
                </a:lnTo>
                <a:lnTo>
                  <a:pt x="735" y="108"/>
                </a:lnTo>
                <a:lnTo>
                  <a:pt x="733" y="113"/>
                </a:lnTo>
                <a:lnTo>
                  <a:pt x="736" y="115"/>
                </a:lnTo>
                <a:lnTo>
                  <a:pt x="738" y="119"/>
                </a:lnTo>
                <a:lnTo>
                  <a:pt x="742" y="121"/>
                </a:lnTo>
                <a:lnTo>
                  <a:pt x="742" y="124"/>
                </a:lnTo>
                <a:lnTo>
                  <a:pt x="742" y="128"/>
                </a:lnTo>
                <a:lnTo>
                  <a:pt x="740" y="129"/>
                </a:lnTo>
                <a:lnTo>
                  <a:pt x="740" y="136"/>
                </a:lnTo>
                <a:lnTo>
                  <a:pt x="747" y="141"/>
                </a:lnTo>
                <a:lnTo>
                  <a:pt x="748" y="151"/>
                </a:lnTo>
                <a:lnTo>
                  <a:pt x="750" y="152"/>
                </a:lnTo>
                <a:lnTo>
                  <a:pt x="752" y="156"/>
                </a:lnTo>
                <a:lnTo>
                  <a:pt x="753" y="157"/>
                </a:lnTo>
                <a:lnTo>
                  <a:pt x="755" y="159"/>
                </a:lnTo>
                <a:lnTo>
                  <a:pt x="760" y="160"/>
                </a:lnTo>
                <a:lnTo>
                  <a:pt x="760" y="165"/>
                </a:lnTo>
                <a:lnTo>
                  <a:pt x="759" y="169"/>
                </a:lnTo>
                <a:lnTo>
                  <a:pt x="760" y="174"/>
                </a:lnTo>
                <a:lnTo>
                  <a:pt x="767" y="182"/>
                </a:lnTo>
                <a:lnTo>
                  <a:pt x="764" y="187"/>
                </a:lnTo>
                <a:lnTo>
                  <a:pt x="764" y="190"/>
                </a:lnTo>
                <a:lnTo>
                  <a:pt x="765" y="193"/>
                </a:lnTo>
                <a:lnTo>
                  <a:pt x="762" y="195"/>
                </a:lnTo>
                <a:lnTo>
                  <a:pt x="764" y="200"/>
                </a:lnTo>
                <a:lnTo>
                  <a:pt x="764" y="206"/>
                </a:lnTo>
                <a:lnTo>
                  <a:pt x="765" y="210"/>
                </a:lnTo>
                <a:lnTo>
                  <a:pt x="765" y="211"/>
                </a:lnTo>
                <a:lnTo>
                  <a:pt x="765" y="215"/>
                </a:lnTo>
                <a:lnTo>
                  <a:pt x="769" y="216"/>
                </a:lnTo>
                <a:lnTo>
                  <a:pt x="774" y="215"/>
                </a:lnTo>
                <a:lnTo>
                  <a:pt x="774" y="216"/>
                </a:lnTo>
                <a:lnTo>
                  <a:pt x="772" y="220"/>
                </a:lnTo>
                <a:lnTo>
                  <a:pt x="772" y="221"/>
                </a:lnTo>
                <a:lnTo>
                  <a:pt x="777" y="221"/>
                </a:lnTo>
                <a:lnTo>
                  <a:pt x="779" y="223"/>
                </a:lnTo>
                <a:lnTo>
                  <a:pt x="779" y="231"/>
                </a:lnTo>
                <a:lnTo>
                  <a:pt x="779" y="239"/>
                </a:lnTo>
                <a:lnTo>
                  <a:pt x="784" y="243"/>
                </a:lnTo>
                <a:lnTo>
                  <a:pt x="784" y="246"/>
                </a:lnTo>
                <a:lnTo>
                  <a:pt x="782" y="243"/>
                </a:lnTo>
                <a:lnTo>
                  <a:pt x="781" y="243"/>
                </a:lnTo>
                <a:lnTo>
                  <a:pt x="782" y="252"/>
                </a:lnTo>
                <a:lnTo>
                  <a:pt x="781" y="256"/>
                </a:lnTo>
                <a:lnTo>
                  <a:pt x="782" y="257"/>
                </a:lnTo>
                <a:lnTo>
                  <a:pt x="787" y="259"/>
                </a:lnTo>
                <a:lnTo>
                  <a:pt x="787" y="261"/>
                </a:lnTo>
                <a:lnTo>
                  <a:pt x="786" y="261"/>
                </a:lnTo>
                <a:lnTo>
                  <a:pt x="787" y="267"/>
                </a:lnTo>
                <a:lnTo>
                  <a:pt x="786" y="272"/>
                </a:lnTo>
                <a:lnTo>
                  <a:pt x="787" y="277"/>
                </a:lnTo>
                <a:lnTo>
                  <a:pt x="787" y="280"/>
                </a:lnTo>
                <a:lnTo>
                  <a:pt x="789" y="284"/>
                </a:lnTo>
                <a:lnTo>
                  <a:pt x="789" y="293"/>
                </a:lnTo>
                <a:lnTo>
                  <a:pt x="789" y="297"/>
                </a:lnTo>
                <a:lnTo>
                  <a:pt x="789" y="300"/>
                </a:lnTo>
                <a:lnTo>
                  <a:pt x="787" y="307"/>
                </a:lnTo>
                <a:lnTo>
                  <a:pt x="786" y="315"/>
                </a:lnTo>
                <a:lnTo>
                  <a:pt x="796" y="326"/>
                </a:lnTo>
                <a:lnTo>
                  <a:pt x="798" y="328"/>
                </a:lnTo>
                <a:lnTo>
                  <a:pt x="796" y="333"/>
                </a:lnTo>
                <a:lnTo>
                  <a:pt x="796" y="338"/>
                </a:lnTo>
                <a:lnTo>
                  <a:pt x="799" y="339"/>
                </a:lnTo>
                <a:lnTo>
                  <a:pt x="803" y="341"/>
                </a:lnTo>
                <a:lnTo>
                  <a:pt x="804" y="336"/>
                </a:lnTo>
                <a:lnTo>
                  <a:pt x="804" y="335"/>
                </a:lnTo>
                <a:lnTo>
                  <a:pt x="806" y="336"/>
                </a:lnTo>
                <a:lnTo>
                  <a:pt x="806" y="339"/>
                </a:lnTo>
                <a:lnTo>
                  <a:pt x="804" y="341"/>
                </a:lnTo>
                <a:lnTo>
                  <a:pt x="803" y="346"/>
                </a:lnTo>
                <a:lnTo>
                  <a:pt x="809" y="356"/>
                </a:lnTo>
                <a:lnTo>
                  <a:pt x="809" y="361"/>
                </a:lnTo>
                <a:lnTo>
                  <a:pt x="811" y="362"/>
                </a:lnTo>
                <a:lnTo>
                  <a:pt x="811" y="364"/>
                </a:lnTo>
                <a:lnTo>
                  <a:pt x="808" y="366"/>
                </a:lnTo>
                <a:lnTo>
                  <a:pt x="808" y="367"/>
                </a:lnTo>
                <a:lnTo>
                  <a:pt x="813" y="367"/>
                </a:lnTo>
                <a:lnTo>
                  <a:pt x="818" y="372"/>
                </a:lnTo>
                <a:lnTo>
                  <a:pt x="825" y="377"/>
                </a:lnTo>
                <a:lnTo>
                  <a:pt x="825" y="379"/>
                </a:lnTo>
                <a:lnTo>
                  <a:pt x="826" y="384"/>
                </a:lnTo>
                <a:lnTo>
                  <a:pt x="830" y="389"/>
                </a:lnTo>
                <a:lnTo>
                  <a:pt x="833" y="392"/>
                </a:lnTo>
                <a:lnTo>
                  <a:pt x="833" y="394"/>
                </a:lnTo>
                <a:lnTo>
                  <a:pt x="832" y="395"/>
                </a:lnTo>
                <a:lnTo>
                  <a:pt x="830" y="400"/>
                </a:lnTo>
                <a:lnTo>
                  <a:pt x="833" y="400"/>
                </a:lnTo>
                <a:lnTo>
                  <a:pt x="835" y="402"/>
                </a:lnTo>
                <a:lnTo>
                  <a:pt x="837" y="402"/>
                </a:lnTo>
                <a:lnTo>
                  <a:pt x="842" y="405"/>
                </a:lnTo>
                <a:lnTo>
                  <a:pt x="838" y="407"/>
                </a:lnTo>
                <a:lnTo>
                  <a:pt x="794" y="407"/>
                </a:lnTo>
                <a:lnTo>
                  <a:pt x="774" y="407"/>
                </a:lnTo>
                <a:lnTo>
                  <a:pt x="750" y="407"/>
                </a:lnTo>
                <a:lnTo>
                  <a:pt x="730" y="407"/>
                </a:lnTo>
                <a:lnTo>
                  <a:pt x="696" y="407"/>
                </a:lnTo>
                <a:lnTo>
                  <a:pt x="686" y="405"/>
                </a:lnTo>
                <a:lnTo>
                  <a:pt x="641" y="405"/>
                </a:lnTo>
                <a:lnTo>
                  <a:pt x="596" y="403"/>
                </a:lnTo>
                <a:lnTo>
                  <a:pt x="585" y="403"/>
                </a:lnTo>
                <a:lnTo>
                  <a:pt x="553" y="403"/>
                </a:lnTo>
                <a:lnTo>
                  <a:pt x="529" y="403"/>
                </a:lnTo>
                <a:lnTo>
                  <a:pt x="507" y="402"/>
                </a:lnTo>
                <a:lnTo>
                  <a:pt x="475" y="402"/>
                </a:lnTo>
                <a:lnTo>
                  <a:pt x="463" y="400"/>
                </a:lnTo>
                <a:lnTo>
                  <a:pt x="419" y="399"/>
                </a:lnTo>
                <a:lnTo>
                  <a:pt x="366" y="397"/>
                </a:lnTo>
                <a:lnTo>
                  <a:pt x="365" y="397"/>
                </a:lnTo>
                <a:lnTo>
                  <a:pt x="312" y="395"/>
                </a:lnTo>
                <a:lnTo>
                  <a:pt x="310" y="395"/>
                </a:lnTo>
                <a:lnTo>
                  <a:pt x="254" y="392"/>
                </a:lnTo>
                <a:lnTo>
                  <a:pt x="246" y="39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Freeform 18"/>
          <p:cNvSpPr>
            <a:spLocks noEditPoints="1"/>
          </p:cNvSpPr>
          <p:nvPr/>
        </p:nvSpPr>
        <p:spPr bwMode="auto">
          <a:xfrm>
            <a:off x="7083425" y="1958975"/>
            <a:ext cx="1219200" cy="895350"/>
          </a:xfrm>
          <a:custGeom>
            <a:avLst/>
            <a:gdLst>
              <a:gd name="T0" fmla="*/ 2147483647 w 768"/>
              <a:gd name="T1" fmla="*/ 2147483647 h 564"/>
              <a:gd name="T2" fmla="*/ 2147483647 w 768"/>
              <a:gd name="T3" fmla="*/ 2147483647 h 564"/>
              <a:gd name="T4" fmla="*/ 2147483647 w 768"/>
              <a:gd name="T5" fmla="*/ 2147483647 h 564"/>
              <a:gd name="T6" fmla="*/ 2147483647 w 768"/>
              <a:gd name="T7" fmla="*/ 2147483647 h 564"/>
              <a:gd name="T8" fmla="*/ 2147483647 w 768"/>
              <a:gd name="T9" fmla="*/ 2147483647 h 564"/>
              <a:gd name="T10" fmla="*/ 2147483647 w 768"/>
              <a:gd name="T11" fmla="*/ 2147483647 h 564"/>
              <a:gd name="T12" fmla="*/ 2147483647 w 768"/>
              <a:gd name="T13" fmla="*/ 2147483647 h 564"/>
              <a:gd name="T14" fmla="*/ 2147483647 w 768"/>
              <a:gd name="T15" fmla="*/ 2147483647 h 564"/>
              <a:gd name="T16" fmla="*/ 2147483647 w 768"/>
              <a:gd name="T17" fmla="*/ 2147483647 h 564"/>
              <a:gd name="T18" fmla="*/ 2147483647 w 768"/>
              <a:gd name="T19" fmla="*/ 2147483647 h 564"/>
              <a:gd name="T20" fmla="*/ 2147483647 w 768"/>
              <a:gd name="T21" fmla="*/ 2147483647 h 564"/>
              <a:gd name="T22" fmla="*/ 2147483647 w 768"/>
              <a:gd name="T23" fmla="*/ 2147483647 h 564"/>
              <a:gd name="T24" fmla="*/ 2147483647 w 768"/>
              <a:gd name="T25" fmla="*/ 2147483647 h 564"/>
              <a:gd name="T26" fmla="*/ 2147483647 w 768"/>
              <a:gd name="T27" fmla="*/ 2147483647 h 564"/>
              <a:gd name="T28" fmla="*/ 2147483647 w 768"/>
              <a:gd name="T29" fmla="*/ 2147483647 h 564"/>
              <a:gd name="T30" fmla="*/ 2147483647 w 768"/>
              <a:gd name="T31" fmla="*/ 2147483647 h 564"/>
              <a:gd name="T32" fmla="*/ 2147483647 w 768"/>
              <a:gd name="T33" fmla="*/ 2147483647 h 564"/>
              <a:gd name="T34" fmla="*/ 2147483647 w 768"/>
              <a:gd name="T35" fmla="*/ 2147483647 h 564"/>
              <a:gd name="T36" fmla="*/ 2147483647 w 768"/>
              <a:gd name="T37" fmla="*/ 2147483647 h 564"/>
              <a:gd name="T38" fmla="*/ 2147483647 w 768"/>
              <a:gd name="T39" fmla="*/ 2147483647 h 564"/>
              <a:gd name="T40" fmla="*/ 2147483647 w 768"/>
              <a:gd name="T41" fmla="*/ 2147483647 h 564"/>
              <a:gd name="T42" fmla="*/ 2147483647 w 768"/>
              <a:gd name="T43" fmla="*/ 2147483647 h 564"/>
              <a:gd name="T44" fmla="*/ 2147483647 w 768"/>
              <a:gd name="T45" fmla="*/ 2147483647 h 564"/>
              <a:gd name="T46" fmla="*/ 2147483647 w 768"/>
              <a:gd name="T47" fmla="*/ 2147483647 h 564"/>
              <a:gd name="T48" fmla="*/ 2147483647 w 768"/>
              <a:gd name="T49" fmla="*/ 2147483647 h 564"/>
              <a:gd name="T50" fmla="*/ 2147483647 w 768"/>
              <a:gd name="T51" fmla="*/ 2147483647 h 564"/>
              <a:gd name="T52" fmla="*/ 2147483647 w 768"/>
              <a:gd name="T53" fmla="*/ 2147483647 h 564"/>
              <a:gd name="T54" fmla="*/ 2147483647 w 768"/>
              <a:gd name="T55" fmla="*/ 2147483647 h 564"/>
              <a:gd name="T56" fmla="*/ 2147483647 w 768"/>
              <a:gd name="T57" fmla="*/ 2147483647 h 564"/>
              <a:gd name="T58" fmla="*/ 2147483647 w 768"/>
              <a:gd name="T59" fmla="*/ 2147483647 h 564"/>
              <a:gd name="T60" fmla="*/ 2147483647 w 768"/>
              <a:gd name="T61" fmla="*/ 2147483647 h 564"/>
              <a:gd name="T62" fmla="*/ 2147483647 w 768"/>
              <a:gd name="T63" fmla="*/ 2147483647 h 564"/>
              <a:gd name="T64" fmla="*/ 2147483647 w 768"/>
              <a:gd name="T65" fmla="*/ 2147483647 h 564"/>
              <a:gd name="T66" fmla="*/ 2147483647 w 768"/>
              <a:gd name="T67" fmla="*/ 2147483647 h 564"/>
              <a:gd name="T68" fmla="*/ 2147483647 w 768"/>
              <a:gd name="T69" fmla="*/ 2147483647 h 564"/>
              <a:gd name="T70" fmla="*/ 2147483647 w 768"/>
              <a:gd name="T71" fmla="*/ 2147483647 h 564"/>
              <a:gd name="T72" fmla="*/ 2147483647 w 768"/>
              <a:gd name="T73" fmla="*/ 2147483647 h 564"/>
              <a:gd name="T74" fmla="*/ 2147483647 w 768"/>
              <a:gd name="T75" fmla="*/ 2147483647 h 564"/>
              <a:gd name="T76" fmla="*/ 0 w 768"/>
              <a:gd name="T77" fmla="*/ 2147483647 h 564"/>
              <a:gd name="T78" fmla="*/ 2147483647 w 768"/>
              <a:gd name="T79" fmla="*/ 2147483647 h 564"/>
              <a:gd name="T80" fmla="*/ 2147483647 w 768"/>
              <a:gd name="T81" fmla="*/ 2147483647 h 564"/>
              <a:gd name="T82" fmla="*/ 2147483647 w 768"/>
              <a:gd name="T83" fmla="*/ 2147483647 h 564"/>
              <a:gd name="T84" fmla="*/ 2147483647 w 768"/>
              <a:gd name="T85" fmla="*/ 2147483647 h 564"/>
              <a:gd name="T86" fmla="*/ 2147483647 w 768"/>
              <a:gd name="T87" fmla="*/ 2147483647 h 564"/>
              <a:gd name="T88" fmla="*/ 2147483647 w 768"/>
              <a:gd name="T89" fmla="*/ 2147483647 h 564"/>
              <a:gd name="T90" fmla="*/ 2147483647 w 768"/>
              <a:gd name="T91" fmla="*/ 2147483647 h 564"/>
              <a:gd name="T92" fmla="*/ 2147483647 w 768"/>
              <a:gd name="T93" fmla="*/ 2147483647 h 564"/>
              <a:gd name="T94" fmla="*/ 2147483647 w 768"/>
              <a:gd name="T95" fmla="*/ 2147483647 h 564"/>
              <a:gd name="T96" fmla="*/ 2147483647 w 768"/>
              <a:gd name="T97" fmla="*/ 2147483647 h 564"/>
              <a:gd name="T98" fmla="*/ 2147483647 w 768"/>
              <a:gd name="T99" fmla="*/ 2147483647 h 564"/>
              <a:gd name="T100" fmla="*/ 2147483647 w 768"/>
              <a:gd name="T101" fmla="*/ 2147483647 h 564"/>
              <a:gd name="T102" fmla="*/ 2147483647 w 768"/>
              <a:gd name="T103" fmla="*/ 2147483647 h 564"/>
              <a:gd name="T104" fmla="*/ 2147483647 w 768"/>
              <a:gd name="T105" fmla="*/ 2147483647 h 5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68"/>
              <a:gd name="T160" fmla="*/ 0 h 564"/>
              <a:gd name="T161" fmla="*/ 768 w 768"/>
              <a:gd name="T162" fmla="*/ 564 h 5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68" h="564">
                <a:moveTo>
                  <a:pt x="0" y="450"/>
                </a:moveTo>
                <a:lnTo>
                  <a:pt x="27" y="427"/>
                </a:lnTo>
                <a:lnTo>
                  <a:pt x="34" y="416"/>
                </a:lnTo>
                <a:lnTo>
                  <a:pt x="51" y="403"/>
                </a:lnTo>
                <a:lnTo>
                  <a:pt x="58" y="386"/>
                </a:lnTo>
                <a:lnTo>
                  <a:pt x="72" y="371"/>
                </a:lnTo>
                <a:lnTo>
                  <a:pt x="61" y="350"/>
                </a:lnTo>
                <a:lnTo>
                  <a:pt x="65" y="344"/>
                </a:lnTo>
                <a:lnTo>
                  <a:pt x="60" y="339"/>
                </a:lnTo>
                <a:lnTo>
                  <a:pt x="48" y="339"/>
                </a:lnTo>
                <a:lnTo>
                  <a:pt x="48" y="332"/>
                </a:lnTo>
                <a:lnTo>
                  <a:pt x="43" y="317"/>
                </a:lnTo>
                <a:lnTo>
                  <a:pt x="95" y="294"/>
                </a:lnTo>
                <a:lnTo>
                  <a:pt x="138" y="288"/>
                </a:lnTo>
                <a:lnTo>
                  <a:pt x="162" y="286"/>
                </a:lnTo>
                <a:lnTo>
                  <a:pt x="180" y="294"/>
                </a:lnTo>
                <a:lnTo>
                  <a:pt x="197" y="288"/>
                </a:lnTo>
                <a:lnTo>
                  <a:pt x="240" y="280"/>
                </a:lnTo>
                <a:lnTo>
                  <a:pt x="253" y="268"/>
                </a:lnTo>
                <a:lnTo>
                  <a:pt x="255" y="270"/>
                </a:lnTo>
                <a:lnTo>
                  <a:pt x="262" y="257"/>
                </a:lnTo>
                <a:lnTo>
                  <a:pt x="275" y="243"/>
                </a:lnTo>
                <a:lnTo>
                  <a:pt x="294" y="232"/>
                </a:lnTo>
                <a:lnTo>
                  <a:pt x="296" y="222"/>
                </a:lnTo>
                <a:lnTo>
                  <a:pt x="292" y="217"/>
                </a:lnTo>
                <a:lnTo>
                  <a:pt x="285" y="199"/>
                </a:lnTo>
                <a:lnTo>
                  <a:pt x="287" y="189"/>
                </a:lnTo>
                <a:lnTo>
                  <a:pt x="294" y="184"/>
                </a:lnTo>
                <a:lnTo>
                  <a:pt x="291" y="174"/>
                </a:lnTo>
                <a:lnTo>
                  <a:pt x="284" y="170"/>
                </a:lnTo>
                <a:lnTo>
                  <a:pt x="275" y="174"/>
                </a:lnTo>
                <a:lnTo>
                  <a:pt x="267" y="170"/>
                </a:lnTo>
                <a:lnTo>
                  <a:pt x="306" y="124"/>
                </a:lnTo>
                <a:lnTo>
                  <a:pt x="311" y="107"/>
                </a:lnTo>
                <a:lnTo>
                  <a:pt x="342" y="63"/>
                </a:lnTo>
                <a:lnTo>
                  <a:pt x="369" y="40"/>
                </a:lnTo>
                <a:lnTo>
                  <a:pt x="389" y="30"/>
                </a:lnTo>
                <a:lnTo>
                  <a:pt x="452" y="15"/>
                </a:lnTo>
                <a:lnTo>
                  <a:pt x="511" y="0"/>
                </a:lnTo>
                <a:lnTo>
                  <a:pt x="511" y="4"/>
                </a:lnTo>
                <a:lnTo>
                  <a:pt x="515" y="9"/>
                </a:lnTo>
                <a:lnTo>
                  <a:pt x="513" y="20"/>
                </a:lnTo>
                <a:lnTo>
                  <a:pt x="515" y="23"/>
                </a:lnTo>
                <a:lnTo>
                  <a:pt x="518" y="25"/>
                </a:lnTo>
                <a:lnTo>
                  <a:pt x="516" y="35"/>
                </a:lnTo>
                <a:lnTo>
                  <a:pt x="520" y="40"/>
                </a:lnTo>
                <a:lnTo>
                  <a:pt x="518" y="43"/>
                </a:lnTo>
                <a:lnTo>
                  <a:pt x="520" y="45"/>
                </a:lnTo>
                <a:lnTo>
                  <a:pt x="520" y="48"/>
                </a:lnTo>
                <a:lnTo>
                  <a:pt x="522" y="53"/>
                </a:lnTo>
                <a:lnTo>
                  <a:pt x="525" y="55"/>
                </a:lnTo>
                <a:lnTo>
                  <a:pt x="527" y="56"/>
                </a:lnTo>
                <a:lnTo>
                  <a:pt x="533" y="68"/>
                </a:lnTo>
                <a:lnTo>
                  <a:pt x="533" y="71"/>
                </a:lnTo>
                <a:lnTo>
                  <a:pt x="532" y="78"/>
                </a:lnTo>
                <a:lnTo>
                  <a:pt x="537" y="89"/>
                </a:lnTo>
                <a:lnTo>
                  <a:pt x="532" y="97"/>
                </a:lnTo>
                <a:lnTo>
                  <a:pt x="533" y="102"/>
                </a:lnTo>
                <a:lnTo>
                  <a:pt x="532" y="107"/>
                </a:lnTo>
                <a:lnTo>
                  <a:pt x="533" y="110"/>
                </a:lnTo>
                <a:lnTo>
                  <a:pt x="532" y="115"/>
                </a:lnTo>
                <a:lnTo>
                  <a:pt x="532" y="119"/>
                </a:lnTo>
                <a:lnTo>
                  <a:pt x="535" y="120"/>
                </a:lnTo>
                <a:lnTo>
                  <a:pt x="535" y="125"/>
                </a:lnTo>
                <a:lnTo>
                  <a:pt x="538" y="133"/>
                </a:lnTo>
                <a:lnTo>
                  <a:pt x="542" y="137"/>
                </a:lnTo>
                <a:lnTo>
                  <a:pt x="544" y="147"/>
                </a:lnTo>
                <a:lnTo>
                  <a:pt x="547" y="148"/>
                </a:lnTo>
                <a:lnTo>
                  <a:pt x="549" y="151"/>
                </a:lnTo>
                <a:lnTo>
                  <a:pt x="549" y="156"/>
                </a:lnTo>
                <a:lnTo>
                  <a:pt x="545" y="168"/>
                </a:lnTo>
                <a:lnTo>
                  <a:pt x="547" y="173"/>
                </a:lnTo>
                <a:lnTo>
                  <a:pt x="550" y="174"/>
                </a:lnTo>
                <a:lnTo>
                  <a:pt x="552" y="168"/>
                </a:lnTo>
                <a:lnTo>
                  <a:pt x="557" y="166"/>
                </a:lnTo>
                <a:lnTo>
                  <a:pt x="559" y="170"/>
                </a:lnTo>
                <a:lnTo>
                  <a:pt x="559" y="171"/>
                </a:lnTo>
                <a:lnTo>
                  <a:pt x="562" y="173"/>
                </a:lnTo>
                <a:lnTo>
                  <a:pt x="566" y="178"/>
                </a:lnTo>
                <a:lnTo>
                  <a:pt x="571" y="202"/>
                </a:lnTo>
                <a:lnTo>
                  <a:pt x="579" y="248"/>
                </a:lnTo>
                <a:lnTo>
                  <a:pt x="583" y="261"/>
                </a:lnTo>
                <a:lnTo>
                  <a:pt x="583" y="265"/>
                </a:lnTo>
                <a:lnTo>
                  <a:pt x="586" y="271"/>
                </a:lnTo>
                <a:lnTo>
                  <a:pt x="588" y="271"/>
                </a:lnTo>
                <a:lnTo>
                  <a:pt x="586" y="303"/>
                </a:lnTo>
                <a:lnTo>
                  <a:pt x="586" y="358"/>
                </a:lnTo>
                <a:lnTo>
                  <a:pt x="588" y="362"/>
                </a:lnTo>
                <a:lnTo>
                  <a:pt x="596" y="408"/>
                </a:lnTo>
                <a:lnTo>
                  <a:pt x="600" y="426"/>
                </a:lnTo>
                <a:lnTo>
                  <a:pt x="603" y="445"/>
                </a:lnTo>
                <a:lnTo>
                  <a:pt x="605" y="454"/>
                </a:lnTo>
                <a:lnTo>
                  <a:pt x="613" y="462"/>
                </a:lnTo>
                <a:lnTo>
                  <a:pt x="595" y="481"/>
                </a:lnTo>
                <a:lnTo>
                  <a:pt x="603" y="490"/>
                </a:lnTo>
                <a:lnTo>
                  <a:pt x="605" y="491"/>
                </a:lnTo>
                <a:lnTo>
                  <a:pt x="596" y="508"/>
                </a:lnTo>
                <a:lnTo>
                  <a:pt x="596" y="514"/>
                </a:lnTo>
                <a:lnTo>
                  <a:pt x="584" y="521"/>
                </a:lnTo>
                <a:lnTo>
                  <a:pt x="579" y="536"/>
                </a:lnTo>
                <a:lnTo>
                  <a:pt x="579" y="531"/>
                </a:lnTo>
                <a:lnTo>
                  <a:pt x="579" y="523"/>
                </a:lnTo>
                <a:lnTo>
                  <a:pt x="583" y="511"/>
                </a:lnTo>
                <a:lnTo>
                  <a:pt x="583" y="506"/>
                </a:lnTo>
                <a:lnTo>
                  <a:pt x="583" y="501"/>
                </a:lnTo>
                <a:lnTo>
                  <a:pt x="581" y="496"/>
                </a:lnTo>
                <a:lnTo>
                  <a:pt x="549" y="488"/>
                </a:lnTo>
                <a:lnTo>
                  <a:pt x="545" y="488"/>
                </a:lnTo>
                <a:lnTo>
                  <a:pt x="532" y="483"/>
                </a:lnTo>
                <a:lnTo>
                  <a:pt x="496" y="472"/>
                </a:lnTo>
                <a:lnTo>
                  <a:pt x="494" y="468"/>
                </a:lnTo>
                <a:lnTo>
                  <a:pt x="491" y="465"/>
                </a:lnTo>
                <a:lnTo>
                  <a:pt x="489" y="463"/>
                </a:lnTo>
                <a:lnTo>
                  <a:pt x="489" y="462"/>
                </a:lnTo>
                <a:lnTo>
                  <a:pt x="484" y="463"/>
                </a:lnTo>
                <a:lnTo>
                  <a:pt x="477" y="463"/>
                </a:lnTo>
                <a:lnTo>
                  <a:pt x="476" y="463"/>
                </a:lnTo>
                <a:lnTo>
                  <a:pt x="474" y="462"/>
                </a:lnTo>
                <a:lnTo>
                  <a:pt x="471" y="460"/>
                </a:lnTo>
                <a:lnTo>
                  <a:pt x="467" y="460"/>
                </a:lnTo>
                <a:lnTo>
                  <a:pt x="460" y="455"/>
                </a:lnTo>
                <a:lnTo>
                  <a:pt x="459" y="452"/>
                </a:lnTo>
                <a:lnTo>
                  <a:pt x="454" y="447"/>
                </a:lnTo>
                <a:lnTo>
                  <a:pt x="455" y="444"/>
                </a:lnTo>
                <a:lnTo>
                  <a:pt x="452" y="434"/>
                </a:lnTo>
                <a:lnTo>
                  <a:pt x="452" y="432"/>
                </a:lnTo>
                <a:lnTo>
                  <a:pt x="450" y="427"/>
                </a:lnTo>
                <a:lnTo>
                  <a:pt x="447" y="427"/>
                </a:lnTo>
                <a:lnTo>
                  <a:pt x="447" y="424"/>
                </a:lnTo>
                <a:lnTo>
                  <a:pt x="447" y="422"/>
                </a:lnTo>
                <a:lnTo>
                  <a:pt x="443" y="421"/>
                </a:lnTo>
                <a:lnTo>
                  <a:pt x="442" y="419"/>
                </a:lnTo>
                <a:lnTo>
                  <a:pt x="440" y="419"/>
                </a:lnTo>
                <a:lnTo>
                  <a:pt x="437" y="417"/>
                </a:lnTo>
                <a:lnTo>
                  <a:pt x="430" y="419"/>
                </a:lnTo>
                <a:lnTo>
                  <a:pt x="425" y="411"/>
                </a:lnTo>
                <a:lnTo>
                  <a:pt x="421" y="409"/>
                </a:lnTo>
                <a:lnTo>
                  <a:pt x="418" y="406"/>
                </a:lnTo>
                <a:lnTo>
                  <a:pt x="415" y="406"/>
                </a:lnTo>
                <a:lnTo>
                  <a:pt x="404" y="408"/>
                </a:lnTo>
                <a:lnTo>
                  <a:pt x="347" y="419"/>
                </a:lnTo>
                <a:lnTo>
                  <a:pt x="343" y="421"/>
                </a:lnTo>
                <a:lnTo>
                  <a:pt x="304" y="427"/>
                </a:lnTo>
                <a:lnTo>
                  <a:pt x="270" y="436"/>
                </a:lnTo>
                <a:lnTo>
                  <a:pt x="267" y="436"/>
                </a:lnTo>
                <a:lnTo>
                  <a:pt x="207" y="447"/>
                </a:lnTo>
                <a:lnTo>
                  <a:pt x="196" y="450"/>
                </a:lnTo>
                <a:lnTo>
                  <a:pt x="151" y="459"/>
                </a:lnTo>
                <a:lnTo>
                  <a:pt x="143" y="460"/>
                </a:lnTo>
                <a:lnTo>
                  <a:pt x="85" y="470"/>
                </a:lnTo>
                <a:lnTo>
                  <a:pt x="72" y="472"/>
                </a:lnTo>
                <a:lnTo>
                  <a:pt x="21" y="481"/>
                </a:lnTo>
                <a:lnTo>
                  <a:pt x="7" y="483"/>
                </a:lnTo>
                <a:lnTo>
                  <a:pt x="0" y="450"/>
                </a:lnTo>
                <a:close/>
                <a:moveTo>
                  <a:pt x="606" y="542"/>
                </a:moveTo>
                <a:lnTo>
                  <a:pt x="591" y="552"/>
                </a:lnTo>
                <a:lnTo>
                  <a:pt x="605" y="541"/>
                </a:lnTo>
                <a:lnTo>
                  <a:pt x="605" y="539"/>
                </a:lnTo>
                <a:lnTo>
                  <a:pt x="596" y="537"/>
                </a:lnTo>
                <a:lnTo>
                  <a:pt x="591" y="542"/>
                </a:lnTo>
                <a:lnTo>
                  <a:pt x="595" y="546"/>
                </a:lnTo>
                <a:lnTo>
                  <a:pt x="584" y="550"/>
                </a:lnTo>
                <a:lnTo>
                  <a:pt x="579" y="544"/>
                </a:lnTo>
                <a:lnTo>
                  <a:pt x="583" y="529"/>
                </a:lnTo>
                <a:lnTo>
                  <a:pt x="588" y="521"/>
                </a:lnTo>
                <a:lnTo>
                  <a:pt x="601" y="519"/>
                </a:lnTo>
                <a:lnTo>
                  <a:pt x="600" y="513"/>
                </a:lnTo>
                <a:lnTo>
                  <a:pt x="611" y="503"/>
                </a:lnTo>
                <a:lnTo>
                  <a:pt x="623" y="503"/>
                </a:lnTo>
                <a:lnTo>
                  <a:pt x="627" y="496"/>
                </a:lnTo>
                <a:lnTo>
                  <a:pt x="649" y="495"/>
                </a:lnTo>
                <a:lnTo>
                  <a:pt x="654" y="486"/>
                </a:lnTo>
                <a:lnTo>
                  <a:pt x="664" y="481"/>
                </a:lnTo>
                <a:lnTo>
                  <a:pt x="700" y="472"/>
                </a:lnTo>
                <a:lnTo>
                  <a:pt x="724" y="444"/>
                </a:lnTo>
                <a:lnTo>
                  <a:pt x="727" y="444"/>
                </a:lnTo>
                <a:lnTo>
                  <a:pt x="722" y="449"/>
                </a:lnTo>
                <a:lnTo>
                  <a:pt x="718" y="460"/>
                </a:lnTo>
                <a:lnTo>
                  <a:pt x="708" y="472"/>
                </a:lnTo>
                <a:lnTo>
                  <a:pt x="705" y="480"/>
                </a:lnTo>
                <a:lnTo>
                  <a:pt x="717" y="475"/>
                </a:lnTo>
                <a:lnTo>
                  <a:pt x="730" y="459"/>
                </a:lnTo>
                <a:lnTo>
                  <a:pt x="739" y="455"/>
                </a:lnTo>
                <a:lnTo>
                  <a:pt x="751" y="457"/>
                </a:lnTo>
                <a:lnTo>
                  <a:pt x="763" y="442"/>
                </a:lnTo>
                <a:lnTo>
                  <a:pt x="768" y="442"/>
                </a:lnTo>
                <a:lnTo>
                  <a:pt x="764" y="449"/>
                </a:lnTo>
                <a:lnTo>
                  <a:pt x="715" y="488"/>
                </a:lnTo>
                <a:lnTo>
                  <a:pt x="635" y="527"/>
                </a:lnTo>
                <a:lnTo>
                  <a:pt x="606" y="542"/>
                </a:lnTo>
                <a:close/>
                <a:moveTo>
                  <a:pt x="649" y="529"/>
                </a:moveTo>
                <a:lnTo>
                  <a:pt x="649" y="527"/>
                </a:lnTo>
                <a:lnTo>
                  <a:pt x="654" y="527"/>
                </a:lnTo>
                <a:lnTo>
                  <a:pt x="671" y="518"/>
                </a:lnTo>
                <a:lnTo>
                  <a:pt x="685" y="506"/>
                </a:lnTo>
                <a:lnTo>
                  <a:pt x="693" y="501"/>
                </a:lnTo>
                <a:lnTo>
                  <a:pt x="695" y="500"/>
                </a:lnTo>
                <a:lnTo>
                  <a:pt x="695" y="501"/>
                </a:lnTo>
                <a:lnTo>
                  <a:pt x="678" y="513"/>
                </a:lnTo>
                <a:lnTo>
                  <a:pt x="673" y="518"/>
                </a:lnTo>
                <a:lnTo>
                  <a:pt x="654" y="527"/>
                </a:lnTo>
                <a:lnTo>
                  <a:pt x="649" y="529"/>
                </a:lnTo>
                <a:close/>
                <a:moveTo>
                  <a:pt x="564" y="564"/>
                </a:moveTo>
                <a:lnTo>
                  <a:pt x="562" y="560"/>
                </a:lnTo>
                <a:lnTo>
                  <a:pt x="567" y="549"/>
                </a:lnTo>
                <a:lnTo>
                  <a:pt x="576" y="544"/>
                </a:lnTo>
                <a:lnTo>
                  <a:pt x="578" y="549"/>
                </a:lnTo>
                <a:lnTo>
                  <a:pt x="574" y="557"/>
                </a:lnTo>
                <a:lnTo>
                  <a:pt x="567" y="562"/>
                </a:lnTo>
                <a:lnTo>
                  <a:pt x="564" y="564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Freeform 19"/>
          <p:cNvSpPr>
            <a:spLocks/>
          </p:cNvSpPr>
          <p:nvPr/>
        </p:nvSpPr>
        <p:spPr bwMode="auto">
          <a:xfrm>
            <a:off x="6981825" y="2603500"/>
            <a:ext cx="939800" cy="585788"/>
          </a:xfrm>
          <a:custGeom>
            <a:avLst/>
            <a:gdLst>
              <a:gd name="T0" fmla="*/ 2147483647 w 592"/>
              <a:gd name="T1" fmla="*/ 2147483647 h 369"/>
              <a:gd name="T2" fmla="*/ 2147483647 w 592"/>
              <a:gd name="T3" fmla="*/ 2147483647 h 369"/>
              <a:gd name="T4" fmla="*/ 2147483647 w 592"/>
              <a:gd name="T5" fmla="*/ 2147483647 h 369"/>
              <a:gd name="T6" fmla="*/ 2147483647 w 592"/>
              <a:gd name="T7" fmla="*/ 2147483647 h 369"/>
              <a:gd name="T8" fmla="*/ 2147483647 w 592"/>
              <a:gd name="T9" fmla="*/ 2147483647 h 369"/>
              <a:gd name="T10" fmla="*/ 2147483647 w 592"/>
              <a:gd name="T11" fmla="*/ 2147483647 h 369"/>
              <a:gd name="T12" fmla="*/ 2147483647 w 592"/>
              <a:gd name="T13" fmla="*/ 2147483647 h 369"/>
              <a:gd name="T14" fmla="*/ 2147483647 w 592"/>
              <a:gd name="T15" fmla="*/ 2147483647 h 369"/>
              <a:gd name="T16" fmla="*/ 2147483647 w 592"/>
              <a:gd name="T17" fmla="*/ 2147483647 h 369"/>
              <a:gd name="T18" fmla="*/ 2147483647 w 592"/>
              <a:gd name="T19" fmla="*/ 2147483647 h 369"/>
              <a:gd name="T20" fmla="*/ 2147483647 w 592"/>
              <a:gd name="T21" fmla="*/ 2147483647 h 369"/>
              <a:gd name="T22" fmla="*/ 2147483647 w 592"/>
              <a:gd name="T23" fmla="*/ 2147483647 h 369"/>
              <a:gd name="T24" fmla="*/ 2147483647 w 592"/>
              <a:gd name="T25" fmla="*/ 2147483647 h 369"/>
              <a:gd name="T26" fmla="*/ 2147483647 w 592"/>
              <a:gd name="T27" fmla="*/ 0 h 369"/>
              <a:gd name="T28" fmla="*/ 2147483647 w 592"/>
              <a:gd name="T29" fmla="*/ 2147483647 h 369"/>
              <a:gd name="T30" fmla="*/ 2147483647 w 592"/>
              <a:gd name="T31" fmla="*/ 2147483647 h 369"/>
              <a:gd name="T32" fmla="*/ 2147483647 w 592"/>
              <a:gd name="T33" fmla="*/ 2147483647 h 369"/>
              <a:gd name="T34" fmla="*/ 2147483647 w 592"/>
              <a:gd name="T35" fmla="*/ 2147483647 h 369"/>
              <a:gd name="T36" fmla="*/ 2147483647 w 592"/>
              <a:gd name="T37" fmla="*/ 2147483647 h 369"/>
              <a:gd name="T38" fmla="*/ 2147483647 w 592"/>
              <a:gd name="T39" fmla="*/ 2147483647 h 369"/>
              <a:gd name="T40" fmla="*/ 2147483647 w 592"/>
              <a:gd name="T41" fmla="*/ 2147483647 h 369"/>
              <a:gd name="T42" fmla="*/ 2147483647 w 592"/>
              <a:gd name="T43" fmla="*/ 2147483647 h 369"/>
              <a:gd name="T44" fmla="*/ 2147483647 w 592"/>
              <a:gd name="T45" fmla="*/ 2147483647 h 369"/>
              <a:gd name="T46" fmla="*/ 2147483647 w 592"/>
              <a:gd name="T47" fmla="*/ 2147483647 h 369"/>
              <a:gd name="T48" fmla="*/ 2147483647 w 592"/>
              <a:gd name="T49" fmla="*/ 2147483647 h 369"/>
              <a:gd name="T50" fmla="*/ 2147483647 w 592"/>
              <a:gd name="T51" fmla="*/ 2147483647 h 369"/>
              <a:gd name="T52" fmla="*/ 2147483647 w 592"/>
              <a:gd name="T53" fmla="*/ 2147483647 h 369"/>
              <a:gd name="T54" fmla="*/ 2147483647 w 592"/>
              <a:gd name="T55" fmla="*/ 2147483647 h 369"/>
              <a:gd name="T56" fmla="*/ 2147483647 w 592"/>
              <a:gd name="T57" fmla="*/ 2147483647 h 369"/>
              <a:gd name="T58" fmla="*/ 2147483647 w 592"/>
              <a:gd name="T59" fmla="*/ 2147483647 h 369"/>
              <a:gd name="T60" fmla="*/ 2147483647 w 592"/>
              <a:gd name="T61" fmla="*/ 2147483647 h 369"/>
              <a:gd name="T62" fmla="*/ 2147483647 w 592"/>
              <a:gd name="T63" fmla="*/ 2147483647 h 369"/>
              <a:gd name="T64" fmla="*/ 2147483647 w 592"/>
              <a:gd name="T65" fmla="*/ 2147483647 h 369"/>
              <a:gd name="T66" fmla="*/ 2147483647 w 592"/>
              <a:gd name="T67" fmla="*/ 2147483647 h 369"/>
              <a:gd name="T68" fmla="*/ 2147483647 w 592"/>
              <a:gd name="T69" fmla="*/ 2147483647 h 369"/>
              <a:gd name="T70" fmla="*/ 2147483647 w 592"/>
              <a:gd name="T71" fmla="*/ 2147483647 h 369"/>
              <a:gd name="T72" fmla="*/ 2147483647 w 592"/>
              <a:gd name="T73" fmla="*/ 2147483647 h 369"/>
              <a:gd name="T74" fmla="*/ 2147483647 w 592"/>
              <a:gd name="T75" fmla="*/ 2147483647 h 369"/>
              <a:gd name="T76" fmla="*/ 2147483647 w 592"/>
              <a:gd name="T77" fmla="*/ 2147483647 h 369"/>
              <a:gd name="T78" fmla="*/ 2147483647 w 592"/>
              <a:gd name="T79" fmla="*/ 2147483647 h 369"/>
              <a:gd name="T80" fmla="*/ 2147483647 w 592"/>
              <a:gd name="T81" fmla="*/ 2147483647 h 369"/>
              <a:gd name="T82" fmla="*/ 2147483647 w 592"/>
              <a:gd name="T83" fmla="*/ 2147483647 h 369"/>
              <a:gd name="T84" fmla="*/ 2147483647 w 592"/>
              <a:gd name="T85" fmla="*/ 2147483647 h 369"/>
              <a:gd name="T86" fmla="*/ 2147483647 w 592"/>
              <a:gd name="T87" fmla="*/ 2147483647 h 369"/>
              <a:gd name="T88" fmla="*/ 2147483647 w 592"/>
              <a:gd name="T89" fmla="*/ 2147483647 h 369"/>
              <a:gd name="T90" fmla="*/ 2147483647 w 592"/>
              <a:gd name="T91" fmla="*/ 2147483647 h 369"/>
              <a:gd name="T92" fmla="*/ 2147483647 w 592"/>
              <a:gd name="T93" fmla="*/ 2147483647 h 369"/>
              <a:gd name="T94" fmla="*/ 2147483647 w 592"/>
              <a:gd name="T95" fmla="*/ 2147483647 h 369"/>
              <a:gd name="T96" fmla="*/ 2147483647 w 592"/>
              <a:gd name="T97" fmla="*/ 2147483647 h 369"/>
              <a:gd name="T98" fmla="*/ 2147483647 w 592"/>
              <a:gd name="T99" fmla="*/ 2147483647 h 369"/>
              <a:gd name="T100" fmla="*/ 2147483647 w 592"/>
              <a:gd name="T101" fmla="*/ 2147483647 h 36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92"/>
              <a:gd name="T154" fmla="*/ 0 h 369"/>
              <a:gd name="T155" fmla="*/ 592 w 592"/>
              <a:gd name="T156" fmla="*/ 369 h 36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92" h="369">
                <a:moveTo>
                  <a:pt x="341" y="319"/>
                </a:moveTo>
                <a:lnTo>
                  <a:pt x="282" y="328"/>
                </a:lnTo>
                <a:lnTo>
                  <a:pt x="258" y="333"/>
                </a:lnTo>
                <a:lnTo>
                  <a:pt x="253" y="335"/>
                </a:lnTo>
                <a:lnTo>
                  <a:pt x="212" y="341"/>
                </a:lnTo>
                <a:lnTo>
                  <a:pt x="200" y="343"/>
                </a:lnTo>
                <a:lnTo>
                  <a:pt x="156" y="351"/>
                </a:lnTo>
                <a:lnTo>
                  <a:pt x="147" y="353"/>
                </a:lnTo>
                <a:lnTo>
                  <a:pt x="120" y="358"/>
                </a:lnTo>
                <a:lnTo>
                  <a:pt x="105" y="360"/>
                </a:lnTo>
                <a:lnTo>
                  <a:pt x="56" y="368"/>
                </a:lnTo>
                <a:lnTo>
                  <a:pt x="47" y="369"/>
                </a:lnTo>
                <a:lnTo>
                  <a:pt x="42" y="340"/>
                </a:lnTo>
                <a:lnTo>
                  <a:pt x="40" y="332"/>
                </a:lnTo>
                <a:lnTo>
                  <a:pt x="37" y="315"/>
                </a:lnTo>
                <a:lnTo>
                  <a:pt x="32" y="286"/>
                </a:lnTo>
                <a:lnTo>
                  <a:pt x="30" y="276"/>
                </a:lnTo>
                <a:lnTo>
                  <a:pt x="29" y="256"/>
                </a:lnTo>
                <a:lnTo>
                  <a:pt x="23" y="230"/>
                </a:lnTo>
                <a:lnTo>
                  <a:pt x="22" y="225"/>
                </a:lnTo>
                <a:lnTo>
                  <a:pt x="17" y="195"/>
                </a:lnTo>
                <a:lnTo>
                  <a:pt x="10" y="151"/>
                </a:lnTo>
                <a:lnTo>
                  <a:pt x="3" y="107"/>
                </a:lnTo>
                <a:lnTo>
                  <a:pt x="0" y="90"/>
                </a:lnTo>
                <a:lnTo>
                  <a:pt x="64" y="44"/>
                </a:lnTo>
                <a:lnTo>
                  <a:pt x="71" y="77"/>
                </a:lnTo>
                <a:lnTo>
                  <a:pt x="85" y="75"/>
                </a:lnTo>
                <a:lnTo>
                  <a:pt x="136" y="66"/>
                </a:lnTo>
                <a:lnTo>
                  <a:pt x="149" y="64"/>
                </a:lnTo>
                <a:lnTo>
                  <a:pt x="207" y="54"/>
                </a:lnTo>
                <a:lnTo>
                  <a:pt x="215" y="53"/>
                </a:lnTo>
                <a:lnTo>
                  <a:pt x="260" y="44"/>
                </a:lnTo>
                <a:lnTo>
                  <a:pt x="271" y="41"/>
                </a:lnTo>
                <a:lnTo>
                  <a:pt x="331" y="30"/>
                </a:lnTo>
                <a:lnTo>
                  <a:pt x="334" y="30"/>
                </a:lnTo>
                <a:lnTo>
                  <a:pt x="368" y="21"/>
                </a:lnTo>
                <a:lnTo>
                  <a:pt x="407" y="15"/>
                </a:lnTo>
                <a:lnTo>
                  <a:pt x="411" y="13"/>
                </a:lnTo>
                <a:lnTo>
                  <a:pt x="468" y="2"/>
                </a:lnTo>
                <a:lnTo>
                  <a:pt x="479" y="0"/>
                </a:lnTo>
                <a:lnTo>
                  <a:pt x="482" y="0"/>
                </a:lnTo>
                <a:lnTo>
                  <a:pt x="485" y="3"/>
                </a:lnTo>
                <a:lnTo>
                  <a:pt x="489" y="5"/>
                </a:lnTo>
                <a:lnTo>
                  <a:pt x="494" y="13"/>
                </a:lnTo>
                <a:lnTo>
                  <a:pt x="501" y="11"/>
                </a:lnTo>
                <a:lnTo>
                  <a:pt x="504" y="13"/>
                </a:lnTo>
                <a:lnTo>
                  <a:pt x="506" y="13"/>
                </a:lnTo>
                <a:lnTo>
                  <a:pt x="507" y="15"/>
                </a:lnTo>
                <a:lnTo>
                  <a:pt x="511" y="16"/>
                </a:lnTo>
                <a:lnTo>
                  <a:pt x="511" y="18"/>
                </a:lnTo>
                <a:lnTo>
                  <a:pt x="511" y="21"/>
                </a:lnTo>
                <a:lnTo>
                  <a:pt x="514" y="21"/>
                </a:lnTo>
                <a:lnTo>
                  <a:pt x="516" y="26"/>
                </a:lnTo>
                <a:lnTo>
                  <a:pt x="516" y="28"/>
                </a:lnTo>
                <a:lnTo>
                  <a:pt x="519" y="38"/>
                </a:lnTo>
                <a:lnTo>
                  <a:pt x="518" y="41"/>
                </a:lnTo>
                <a:lnTo>
                  <a:pt x="523" y="46"/>
                </a:lnTo>
                <a:lnTo>
                  <a:pt x="524" y="49"/>
                </a:lnTo>
                <a:lnTo>
                  <a:pt x="531" y="54"/>
                </a:lnTo>
                <a:lnTo>
                  <a:pt x="535" y="54"/>
                </a:lnTo>
                <a:lnTo>
                  <a:pt x="538" y="56"/>
                </a:lnTo>
                <a:lnTo>
                  <a:pt x="540" y="57"/>
                </a:lnTo>
                <a:lnTo>
                  <a:pt x="541" y="57"/>
                </a:lnTo>
                <a:lnTo>
                  <a:pt x="548" y="57"/>
                </a:lnTo>
                <a:lnTo>
                  <a:pt x="553" y="56"/>
                </a:lnTo>
                <a:lnTo>
                  <a:pt x="553" y="57"/>
                </a:lnTo>
                <a:lnTo>
                  <a:pt x="555" y="59"/>
                </a:lnTo>
                <a:lnTo>
                  <a:pt x="558" y="62"/>
                </a:lnTo>
                <a:lnTo>
                  <a:pt x="560" y="66"/>
                </a:lnTo>
                <a:lnTo>
                  <a:pt x="552" y="72"/>
                </a:lnTo>
                <a:lnTo>
                  <a:pt x="553" y="74"/>
                </a:lnTo>
                <a:lnTo>
                  <a:pt x="550" y="75"/>
                </a:lnTo>
                <a:lnTo>
                  <a:pt x="548" y="84"/>
                </a:lnTo>
                <a:lnTo>
                  <a:pt x="548" y="85"/>
                </a:lnTo>
                <a:lnTo>
                  <a:pt x="546" y="95"/>
                </a:lnTo>
                <a:lnTo>
                  <a:pt x="543" y="100"/>
                </a:lnTo>
                <a:lnTo>
                  <a:pt x="540" y="102"/>
                </a:lnTo>
                <a:lnTo>
                  <a:pt x="540" y="103"/>
                </a:lnTo>
                <a:lnTo>
                  <a:pt x="543" y="103"/>
                </a:lnTo>
                <a:lnTo>
                  <a:pt x="540" y="107"/>
                </a:lnTo>
                <a:lnTo>
                  <a:pt x="538" y="112"/>
                </a:lnTo>
                <a:lnTo>
                  <a:pt x="535" y="113"/>
                </a:lnTo>
                <a:lnTo>
                  <a:pt x="531" y="117"/>
                </a:lnTo>
                <a:lnTo>
                  <a:pt x="529" y="120"/>
                </a:lnTo>
                <a:lnTo>
                  <a:pt x="529" y="121"/>
                </a:lnTo>
                <a:lnTo>
                  <a:pt x="536" y="128"/>
                </a:lnTo>
                <a:lnTo>
                  <a:pt x="538" y="130"/>
                </a:lnTo>
                <a:lnTo>
                  <a:pt x="540" y="131"/>
                </a:lnTo>
                <a:lnTo>
                  <a:pt x="541" y="133"/>
                </a:lnTo>
                <a:lnTo>
                  <a:pt x="536" y="136"/>
                </a:lnTo>
                <a:lnTo>
                  <a:pt x="538" y="138"/>
                </a:lnTo>
                <a:lnTo>
                  <a:pt x="538" y="141"/>
                </a:lnTo>
                <a:lnTo>
                  <a:pt x="536" y="144"/>
                </a:lnTo>
                <a:lnTo>
                  <a:pt x="533" y="144"/>
                </a:lnTo>
                <a:lnTo>
                  <a:pt x="531" y="149"/>
                </a:lnTo>
                <a:lnTo>
                  <a:pt x="531" y="151"/>
                </a:lnTo>
                <a:lnTo>
                  <a:pt x="531" y="156"/>
                </a:lnTo>
                <a:lnTo>
                  <a:pt x="535" y="158"/>
                </a:lnTo>
                <a:lnTo>
                  <a:pt x="531" y="161"/>
                </a:lnTo>
                <a:lnTo>
                  <a:pt x="533" y="163"/>
                </a:lnTo>
                <a:lnTo>
                  <a:pt x="535" y="166"/>
                </a:lnTo>
                <a:lnTo>
                  <a:pt x="535" y="169"/>
                </a:lnTo>
                <a:lnTo>
                  <a:pt x="535" y="171"/>
                </a:lnTo>
                <a:lnTo>
                  <a:pt x="536" y="172"/>
                </a:lnTo>
                <a:lnTo>
                  <a:pt x="543" y="169"/>
                </a:lnTo>
                <a:lnTo>
                  <a:pt x="546" y="171"/>
                </a:lnTo>
                <a:lnTo>
                  <a:pt x="550" y="174"/>
                </a:lnTo>
                <a:lnTo>
                  <a:pt x="550" y="182"/>
                </a:lnTo>
                <a:lnTo>
                  <a:pt x="553" y="186"/>
                </a:lnTo>
                <a:lnTo>
                  <a:pt x="557" y="187"/>
                </a:lnTo>
                <a:lnTo>
                  <a:pt x="558" y="186"/>
                </a:lnTo>
                <a:lnTo>
                  <a:pt x="562" y="186"/>
                </a:lnTo>
                <a:lnTo>
                  <a:pt x="565" y="192"/>
                </a:lnTo>
                <a:lnTo>
                  <a:pt x="567" y="194"/>
                </a:lnTo>
                <a:lnTo>
                  <a:pt x="569" y="195"/>
                </a:lnTo>
                <a:lnTo>
                  <a:pt x="574" y="197"/>
                </a:lnTo>
                <a:lnTo>
                  <a:pt x="579" y="202"/>
                </a:lnTo>
                <a:lnTo>
                  <a:pt x="591" y="208"/>
                </a:lnTo>
                <a:lnTo>
                  <a:pt x="592" y="212"/>
                </a:lnTo>
                <a:lnTo>
                  <a:pt x="591" y="215"/>
                </a:lnTo>
                <a:lnTo>
                  <a:pt x="584" y="218"/>
                </a:lnTo>
                <a:lnTo>
                  <a:pt x="580" y="223"/>
                </a:lnTo>
                <a:lnTo>
                  <a:pt x="572" y="228"/>
                </a:lnTo>
                <a:lnTo>
                  <a:pt x="570" y="231"/>
                </a:lnTo>
                <a:lnTo>
                  <a:pt x="565" y="236"/>
                </a:lnTo>
                <a:lnTo>
                  <a:pt x="563" y="240"/>
                </a:lnTo>
                <a:lnTo>
                  <a:pt x="563" y="241"/>
                </a:lnTo>
                <a:lnTo>
                  <a:pt x="560" y="241"/>
                </a:lnTo>
                <a:lnTo>
                  <a:pt x="558" y="245"/>
                </a:lnTo>
                <a:lnTo>
                  <a:pt x="558" y="246"/>
                </a:lnTo>
                <a:lnTo>
                  <a:pt x="560" y="251"/>
                </a:lnTo>
                <a:lnTo>
                  <a:pt x="560" y="253"/>
                </a:lnTo>
                <a:lnTo>
                  <a:pt x="557" y="254"/>
                </a:lnTo>
                <a:lnTo>
                  <a:pt x="552" y="259"/>
                </a:lnTo>
                <a:lnTo>
                  <a:pt x="550" y="259"/>
                </a:lnTo>
                <a:lnTo>
                  <a:pt x="541" y="261"/>
                </a:lnTo>
                <a:lnTo>
                  <a:pt x="536" y="269"/>
                </a:lnTo>
                <a:lnTo>
                  <a:pt x="529" y="266"/>
                </a:lnTo>
                <a:lnTo>
                  <a:pt x="519" y="268"/>
                </a:lnTo>
                <a:lnTo>
                  <a:pt x="512" y="269"/>
                </a:lnTo>
                <a:lnTo>
                  <a:pt x="509" y="273"/>
                </a:lnTo>
                <a:lnTo>
                  <a:pt x="506" y="279"/>
                </a:lnTo>
                <a:lnTo>
                  <a:pt x="504" y="286"/>
                </a:lnTo>
                <a:lnTo>
                  <a:pt x="502" y="286"/>
                </a:lnTo>
                <a:lnTo>
                  <a:pt x="468" y="292"/>
                </a:lnTo>
                <a:lnTo>
                  <a:pt x="460" y="294"/>
                </a:lnTo>
                <a:lnTo>
                  <a:pt x="428" y="302"/>
                </a:lnTo>
                <a:lnTo>
                  <a:pt x="407" y="305"/>
                </a:lnTo>
                <a:lnTo>
                  <a:pt x="387" y="309"/>
                </a:lnTo>
                <a:lnTo>
                  <a:pt x="365" y="314"/>
                </a:lnTo>
                <a:lnTo>
                  <a:pt x="341" y="319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Freeform 20"/>
          <p:cNvSpPr>
            <a:spLocks/>
          </p:cNvSpPr>
          <p:nvPr/>
        </p:nvSpPr>
        <p:spPr bwMode="auto">
          <a:xfrm>
            <a:off x="8016875" y="2478088"/>
            <a:ext cx="277813" cy="260350"/>
          </a:xfrm>
          <a:custGeom>
            <a:avLst/>
            <a:gdLst>
              <a:gd name="T0" fmla="*/ 2147483647 w 175"/>
              <a:gd name="T1" fmla="*/ 2147483647 h 164"/>
              <a:gd name="T2" fmla="*/ 2147483647 w 175"/>
              <a:gd name="T3" fmla="*/ 2147483647 h 164"/>
              <a:gd name="T4" fmla="*/ 0 w 175"/>
              <a:gd name="T5" fmla="*/ 2147483647 h 164"/>
              <a:gd name="T6" fmla="*/ 2147483647 w 175"/>
              <a:gd name="T7" fmla="*/ 2147483647 h 164"/>
              <a:gd name="T8" fmla="*/ 2147483647 w 175"/>
              <a:gd name="T9" fmla="*/ 2147483647 h 164"/>
              <a:gd name="T10" fmla="*/ 2147483647 w 175"/>
              <a:gd name="T11" fmla="*/ 2147483647 h 164"/>
              <a:gd name="T12" fmla="*/ 2147483647 w 175"/>
              <a:gd name="T13" fmla="*/ 2147483647 h 164"/>
              <a:gd name="T14" fmla="*/ 2147483647 w 175"/>
              <a:gd name="T15" fmla="*/ 2147483647 h 164"/>
              <a:gd name="T16" fmla="*/ 2147483647 w 175"/>
              <a:gd name="T17" fmla="*/ 2147483647 h 164"/>
              <a:gd name="T18" fmla="*/ 2147483647 w 175"/>
              <a:gd name="T19" fmla="*/ 2147483647 h 164"/>
              <a:gd name="T20" fmla="*/ 2147483647 w 175"/>
              <a:gd name="T21" fmla="*/ 2147483647 h 164"/>
              <a:gd name="T22" fmla="*/ 2147483647 w 175"/>
              <a:gd name="T23" fmla="*/ 2147483647 h 164"/>
              <a:gd name="T24" fmla="*/ 2147483647 w 175"/>
              <a:gd name="T25" fmla="*/ 2147483647 h 164"/>
              <a:gd name="T26" fmla="*/ 2147483647 w 175"/>
              <a:gd name="T27" fmla="*/ 2147483647 h 164"/>
              <a:gd name="T28" fmla="*/ 2147483647 w 175"/>
              <a:gd name="T29" fmla="*/ 2147483647 h 164"/>
              <a:gd name="T30" fmla="*/ 2147483647 w 175"/>
              <a:gd name="T31" fmla="*/ 2147483647 h 164"/>
              <a:gd name="T32" fmla="*/ 2147483647 w 175"/>
              <a:gd name="T33" fmla="*/ 0 h 164"/>
              <a:gd name="T34" fmla="*/ 2147483647 w 175"/>
              <a:gd name="T35" fmla="*/ 2147483647 h 164"/>
              <a:gd name="T36" fmla="*/ 2147483647 w 175"/>
              <a:gd name="T37" fmla="*/ 2147483647 h 164"/>
              <a:gd name="T38" fmla="*/ 2147483647 w 175"/>
              <a:gd name="T39" fmla="*/ 2147483647 h 164"/>
              <a:gd name="T40" fmla="*/ 2147483647 w 175"/>
              <a:gd name="T41" fmla="*/ 2147483647 h 164"/>
              <a:gd name="T42" fmla="*/ 2147483647 w 175"/>
              <a:gd name="T43" fmla="*/ 2147483647 h 164"/>
              <a:gd name="T44" fmla="*/ 2147483647 w 175"/>
              <a:gd name="T45" fmla="*/ 2147483647 h 164"/>
              <a:gd name="T46" fmla="*/ 2147483647 w 175"/>
              <a:gd name="T47" fmla="*/ 2147483647 h 164"/>
              <a:gd name="T48" fmla="*/ 2147483647 w 175"/>
              <a:gd name="T49" fmla="*/ 2147483647 h 164"/>
              <a:gd name="T50" fmla="*/ 2147483647 w 175"/>
              <a:gd name="T51" fmla="*/ 2147483647 h 164"/>
              <a:gd name="T52" fmla="*/ 2147483647 w 175"/>
              <a:gd name="T53" fmla="*/ 2147483647 h 164"/>
              <a:gd name="T54" fmla="*/ 2147483647 w 175"/>
              <a:gd name="T55" fmla="*/ 2147483647 h 164"/>
              <a:gd name="T56" fmla="*/ 2147483647 w 175"/>
              <a:gd name="T57" fmla="*/ 2147483647 h 164"/>
              <a:gd name="T58" fmla="*/ 2147483647 w 175"/>
              <a:gd name="T59" fmla="*/ 2147483647 h 164"/>
              <a:gd name="T60" fmla="*/ 2147483647 w 175"/>
              <a:gd name="T61" fmla="*/ 2147483647 h 164"/>
              <a:gd name="T62" fmla="*/ 2147483647 w 175"/>
              <a:gd name="T63" fmla="*/ 2147483647 h 164"/>
              <a:gd name="T64" fmla="*/ 2147483647 w 175"/>
              <a:gd name="T65" fmla="*/ 2147483647 h 164"/>
              <a:gd name="T66" fmla="*/ 2147483647 w 175"/>
              <a:gd name="T67" fmla="*/ 2147483647 h 164"/>
              <a:gd name="T68" fmla="*/ 2147483647 w 175"/>
              <a:gd name="T69" fmla="*/ 2147483647 h 164"/>
              <a:gd name="T70" fmla="*/ 2147483647 w 175"/>
              <a:gd name="T71" fmla="*/ 2147483647 h 164"/>
              <a:gd name="T72" fmla="*/ 2147483647 w 175"/>
              <a:gd name="T73" fmla="*/ 2147483647 h 164"/>
              <a:gd name="T74" fmla="*/ 2147483647 w 175"/>
              <a:gd name="T75" fmla="*/ 2147483647 h 164"/>
              <a:gd name="T76" fmla="*/ 2147483647 w 175"/>
              <a:gd name="T77" fmla="*/ 2147483647 h 164"/>
              <a:gd name="T78" fmla="*/ 2147483647 w 175"/>
              <a:gd name="T79" fmla="*/ 2147483647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5"/>
              <a:gd name="T121" fmla="*/ 0 h 164"/>
              <a:gd name="T122" fmla="*/ 175 w 175"/>
              <a:gd name="T123" fmla="*/ 164 h 1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5" h="164">
                <a:moveTo>
                  <a:pt x="12" y="99"/>
                </a:moveTo>
                <a:lnTo>
                  <a:pt x="8" y="81"/>
                </a:lnTo>
                <a:lnTo>
                  <a:pt x="0" y="35"/>
                </a:lnTo>
                <a:lnTo>
                  <a:pt x="40" y="26"/>
                </a:lnTo>
                <a:lnTo>
                  <a:pt x="44" y="25"/>
                </a:lnTo>
                <a:lnTo>
                  <a:pt x="63" y="22"/>
                </a:lnTo>
                <a:lnTo>
                  <a:pt x="63" y="25"/>
                </a:lnTo>
                <a:lnTo>
                  <a:pt x="68" y="23"/>
                </a:lnTo>
                <a:lnTo>
                  <a:pt x="68" y="20"/>
                </a:lnTo>
                <a:lnTo>
                  <a:pt x="81" y="17"/>
                </a:lnTo>
                <a:lnTo>
                  <a:pt x="81" y="18"/>
                </a:lnTo>
                <a:lnTo>
                  <a:pt x="85" y="17"/>
                </a:lnTo>
                <a:lnTo>
                  <a:pt x="90" y="15"/>
                </a:lnTo>
                <a:lnTo>
                  <a:pt x="125" y="7"/>
                </a:lnTo>
                <a:lnTo>
                  <a:pt x="129" y="5"/>
                </a:lnTo>
                <a:lnTo>
                  <a:pt x="156" y="0"/>
                </a:lnTo>
                <a:lnTo>
                  <a:pt x="156" y="2"/>
                </a:lnTo>
                <a:lnTo>
                  <a:pt x="166" y="35"/>
                </a:lnTo>
                <a:lnTo>
                  <a:pt x="170" y="44"/>
                </a:lnTo>
                <a:lnTo>
                  <a:pt x="170" y="49"/>
                </a:lnTo>
                <a:lnTo>
                  <a:pt x="175" y="72"/>
                </a:lnTo>
                <a:lnTo>
                  <a:pt x="171" y="76"/>
                </a:lnTo>
                <a:lnTo>
                  <a:pt x="175" y="82"/>
                </a:lnTo>
                <a:lnTo>
                  <a:pt x="175" y="84"/>
                </a:lnTo>
                <a:lnTo>
                  <a:pt x="173" y="86"/>
                </a:lnTo>
                <a:lnTo>
                  <a:pt x="136" y="100"/>
                </a:lnTo>
                <a:lnTo>
                  <a:pt x="130" y="100"/>
                </a:lnTo>
                <a:lnTo>
                  <a:pt x="124" y="92"/>
                </a:lnTo>
                <a:lnTo>
                  <a:pt x="127" y="102"/>
                </a:lnTo>
                <a:lnTo>
                  <a:pt x="113" y="107"/>
                </a:lnTo>
                <a:lnTo>
                  <a:pt x="78" y="115"/>
                </a:lnTo>
                <a:lnTo>
                  <a:pt x="63" y="133"/>
                </a:lnTo>
                <a:lnTo>
                  <a:pt x="17" y="164"/>
                </a:lnTo>
                <a:lnTo>
                  <a:pt x="15" y="163"/>
                </a:lnTo>
                <a:lnTo>
                  <a:pt x="7" y="154"/>
                </a:lnTo>
                <a:lnTo>
                  <a:pt x="25" y="135"/>
                </a:lnTo>
                <a:lnTo>
                  <a:pt x="17" y="127"/>
                </a:lnTo>
                <a:lnTo>
                  <a:pt x="15" y="118"/>
                </a:lnTo>
                <a:lnTo>
                  <a:pt x="12" y="99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Freeform 21"/>
          <p:cNvSpPr>
            <a:spLocks noEditPoints="1"/>
          </p:cNvSpPr>
          <p:nvPr/>
        </p:nvSpPr>
        <p:spPr bwMode="auto">
          <a:xfrm>
            <a:off x="8264525" y="2462213"/>
            <a:ext cx="127000" cy="152400"/>
          </a:xfrm>
          <a:custGeom>
            <a:avLst/>
            <a:gdLst>
              <a:gd name="T0" fmla="*/ 2147483647 w 80"/>
              <a:gd name="T1" fmla="*/ 2147483647 h 96"/>
              <a:gd name="T2" fmla="*/ 2147483647 w 80"/>
              <a:gd name="T3" fmla="*/ 2147483647 h 96"/>
              <a:gd name="T4" fmla="*/ 2147483647 w 80"/>
              <a:gd name="T5" fmla="*/ 2147483647 h 96"/>
              <a:gd name="T6" fmla="*/ 0 w 80"/>
              <a:gd name="T7" fmla="*/ 2147483647 h 96"/>
              <a:gd name="T8" fmla="*/ 2147483647 w 80"/>
              <a:gd name="T9" fmla="*/ 2147483647 h 96"/>
              <a:gd name="T10" fmla="*/ 2147483647 w 80"/>
              <a:gd name="T11" fmla="*/ 0 h 96"/>
              <a:gd name="T12" fmla="*/ 2147483647 w 80"/>
              <a:gd name="T13" fmla="*/ 2147483647 h 96"/>
              <a:gd name="T14" fmla="*/ 2147483647 w 80"/>
              <a:gd name="T15" fmla="*/ 2147483647 h 96"/>
              <a:gd name="T16" fmla="*/ 2147483647 w 80"/>
              <a:gd name="T17" fmla="*/ 2147483647 h 96"/>
              <a:gd name="T18" fmla="*/ 2147483647 w 80"/>
              <a:gd name="T19" fmla="*/ 2147483647 h 96"/>
              <a:gd name="T20" fmla="*/ 2147483647 w 80"/>
              <a:gd name="T21" fmla="*/ 2147483647 h 96"/>
              <a:gd name="T22" fmla="*/ 2147483647 w 80"/>
              <a:gd name="T23" fmla="*/ 2147483647 h 96"/>
              <a:gd name="T24" fmla="*/ 2147483647 w 80"/>
              <a:gd name="T25" fmla="*/ 2147483647 h 96"/>
              <a:gd name="T26" fmla="*/ 2147483647 w 80"/>
              <a:gd name="T27" fmla="*/ 2147483647 h 96"/>
              <a:gd name="T28" fmla="*/ 2147483647 w 80"/>
              <a:gd name="T29" fmla="*/ 2147483647 h 96"/>
              <a:gd name="T30" fmla="*/ 2147483647 w 80"/>
              <a:gd name="T31" fmla="*/ 2147483647 h 96"/>
              <a:gd name="T32" fmla="*/ 2147483647 w 80"/>
              <a:gd name="T33" fmla="*/ 2147483647 h 96"/>
              <a:gd name="T34" fmla="*/ 2147483647 w 80"/>
              <a:gd name="T35" fmla="*/ 2147483647 h 96"/>
              <a:gd name="T36" fmla="*/ 2147483647 w 80"/>
              <a:gd name="T37" fmla="*/ 2147483647 h 96"/>
              <a:gd name="T38" fmla="*/ 2147483647 w 80"/>
              <a:gd name="T39" fmla="*/ 2147483647 h 96"/>
              <a:gd name="T40" fmla="*/ 2147483647 w 80"/>
              <a:gd name="T41" fmla="*/ 2147483647 h 96"/>
              <a:gd name="T42" fmla="*/ 2147483647 w 80"/>
              <a:gd name="T43" fmla="*/ 2147483647 h 96"/>
              <a:gd name="T44" fmla="*/ 2147483647 w 80"/>
              <a:gd name="T45" fmla="*/ 2147483647 h 96"/>
              <a:gd name="T46" fmla="*/ 2147483647 w 80"/>
              <a:gd name="T47" fmla="*/ 2147483647 h 96"/>
              <a:gd name="T48" fmla="*/ 2147483647 w 80"/>
              <a:gd name="T49" fmla="*/ 2147483647 h 96"/>
              <a:gd name="T50" fmla="*/ 2147483647 w 80"/>
              <a:gd name="T51" fmla="*/ 2147483647 h 96"/>
              <a:gd name="T52" fmla="*/ 2147483647 w 80"/>
              <a:gd name="T53" fmla="*/ 2147483647 h 96"/>
              <a:gd name="T54" fmla="*/ 2147483647 w 80"/>
              <a:gd name="T55" fmla="*/ 2147483647 h 96"/>
              <a:gd name="T56" fmla="*/ 2147483647 w 80"/>
              <a:gd name="T57" fmla="*/ 2147483647 h 96"/>
              <a:gd name="T58" fmla="*/ 2147483647 w 80"/>
              <a:gd name="T59" fmla="*/ 2147483647 h 96"/>
              <a:gd name="T60" fmla="*/ 2147483647 w 80"/>
              <a:gd name="T61" fmla="*/ 2147483647 h 96"/>
              <a:gd name="T62" fmla="*/ 2147483647 w 80"/>
              <a:gd name="T63" fmla="*/ 2147483647 h 96"/>
              <a:gd name="T64" fmla="*/ 2147483647 w 80"/>
              <a:gd name="T65" fmla="*/ 2147483647 h 96"/>
              <a:gd name="T66" fmla="*/ 2147483647 w 80"/>
              <a:gd name="T67" fmla="*/ 2147483647 h 96"/>
              <a:gd name="T68" fmla="*/ 2147483647 w 80"/>
              <a:gd name="T69" fmla="*/ 2147483647 h 96"/>
              <a:gd name="T70" fmla="*/ 2147483647 w 80"/>
              <a:gd name="T71" fmla="*/ 2147483647 h 96"/>
              <a:gd name="T72" fmla="*/ 2147483647 w 80"/>
              <a:gd name="T73" fmla="*/ 2147483647 h 96"/>
              <a:gd name="T74" fmla="*/ 2147483647 w 80"/>
              <a:gd name="T75" fmla="*/ 2147483647 h 96"/>
              <a:gd name="T76" fmla="*/ 2147483647 w 80"/>
              <a:gd name="T77" fmla="*/ 2147483647 h 96"/>
              <a:gd name="T78" fmla="*/ 2147483647 w 80"/>
              <a:gd name="T79" fmla="*/ 2147483647 h 96"/>
              <a:gd name="T80" fmla="*/ 2147483647 w 80"/>
              <a:gd name="T81" fmla="*/ 2147483647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0"/>
              <a:gd name="T124" fmla="*/ 0 h 96"/>
              <a:gd name="T125" fmla="*/ 80 w 80"/>
              <a:gd name="T126" fmla="*/ 96 h 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0" h="96">
                <a:moveTo>
                  <a:pt x="14" y="59"/>
                </a:moveTo>
                <a:lnTo>
                  <a:pt x="14" y="54"/>
                </a:lnTo>
                <a:lnTo>
                  <a:pt x="10" y="45"/>
                </a:lnTo>
                <a:lnTo>
                  <a:pt x="0" y="12"/>
                </a:lnTo>
                <a:lnTo>
                  <a:pt x="27" y="4"/>
                </a:lnTo>
                <a:lnTo>
                  <a:pt x="39" y="0"/>
                </a:lnTo>
                <a:lnTo>
                  <a:pt x="39" y="5"/>
                </a:lnTo>
                <a:lnTo>
                  <a:pt x="42" y="15"/>
                </a:lnTo>
                <a:lnTo>
                  <a:pt x="47" y="13"/>
                </a:lnTo>
                <a:lnTo>
                  <a:pt x="46" y="17"/>
                </a:lnTo>
                <a:lnTo>
                  <a:pt x="47" y="18"/>
                </a:lnTo>
                <a:lnTo>
                  <a:pt x="49" y="23"/>
                </a:lnTo>
                <a:lnTo>
                  <a:pt x="49" y="27"/>
                </a:lnTo>
                <a:lnTo>
                  <a:pt x="53" y="28"/>
                </a:lnTo>
                <a:lnTo>
                  <a:pt x="58" y="30"/>
                </a:lnTo>
                <a:lnTo>
                  <a:pt x="63" y="33"/>
                </a:lnTo>
                <a:lnTo>
                  <a:pt x="58" y="38"/>
                </a:lnTo>
                <a:lnTo>
                  <a:pt x="49" y="33"/>
                </a:lnTo>
                <a:lnTo>
                  <a:pt x="46" y="32"/>
                </a:lnTo>
                <a:lnTo>
                  <a:pt x="49" y="38"/>
                </a:lnTo>
                <a:lnTo>
                  <a:pt x="47" y="45"/>
                </a:lnTo>
                <a:lnTo>
                  <a:pt x="51" y="66"/>
                </a:lnTo>
                <a:lnTo>
                  <a:pt x="49" y="77"/>
                </a:lnTo>
                <a:lnTo>
                  <a:pt x="29" y="92"/>
                </a:lnTo>
                <a:lnTo>
                  <a:pt x="17" y="96"/>
                </a:lnTo>
                <a:lnTo>
                  <a:pt x="19" y="94"/>
                </a:lnTo>
                <a:lnTo>
                  <a:pt x="19" y="92"/>
                </a:lnTo>
                <a:lnTo>
                  <a:pt x="15" y="86"/>
                </a:lnTo>
                <a:lnTo>
                  <a:pt x="19" y="82"/>
                </a:lnTo>
                <a:lnTo>
                  <a:pt x="14" y="59"/>
                </a:lnTo>
                <a:close/>
                <a:moveTo>
                  <a:pt x="66" y="36"/>
                </a:moveTo>
                <a:lnTo>
                  <a:pt x="73" y="38"/>
                </a:lnTo>
                <a:lnTo>
                  <a:pt x="80" y="58"/>
                </a:lnTo>
                <a:lnTo>
                  <a:pt x="73" y="63"/>
                </a:lnTo>
                <a:lnTo>
                  <a:pt x="66" y="36"/>
                </a:lnTo>
                <a:close/>
                <a:moveTo>
                  <a:pt x="61" y="45"/>
                </a:moveTo>
                <a:lnTo>
                  <a:pt x="66" y="43"/>
                </a:lnTo>
                <a:lnTo>
                  <a:pt x="70" y="63"/>
                </a:lnTo>
                <a:lnTo>
                  <a:pt x="64" y="63"/>
                </a:lnTo>
                <a:lnTo>
                  <a:pt x="59" y="68"/>
                </a:lnTo>
                <a:lnTo>
                  <a:pt x="61" y="45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Freeform 22"/>
          <p:cNvSpPr>
            <a:spLocks/>
          </p:cNvSpPr>
          <p:nvPr/>
        </p:nvSpPr>
        <p:spPr bwMode="auto">
          <a:xfrm>
            <a:off x="7816850" y="2708275"/>
            <a:ext cx="211138" cy="468313"/>
          </a:xfrm>
          <a:custGeom>
            <a:avLst/>
            <a:gdLst>
              <a:gd name="T0" fmla="*/ 2147483647 w 133"/>
              <a:gd name="T1" fmla="*/ 2147483647 h 295"/>
              <a:gd name="T2" fmla="*/ 2147483647 w 133"/>
              <a:gd name="T3" fmla="*/ 2147483647 h 295"/>
              <a:gd name="T4" fmla="*/ 2147483647 w 133"/>
              <a:gd name="T5" fmla="*/ 2147483647 h 295"/>
              <a:gd name="T6" fmla="*/ 2147483647 w 133"/>
              <a:gd name="T7" fmla="*/ 2147483647 h 295"/>
              <a:gd name="T8" fmla="*/ 2147483647 w 133"/>
              <a:gd name="T9" fmla="*/ 2147483647 h 295"/>
              <a:gd name="T10" fmla="*/ 2147483647 w 133"/>
              <a:gd name="T11" fmla="*/ 2147483647 h 295"/>
              <a:gd name="T12" fmla="*/ 2147483647 w 133"/>
              <a:gd name="T13" fmla="*/ 2147483647 h 295"/>
              <a:gd name="T14" fmla="*/ 2147483647 w 133"/>
              <a:gd name="T15" fmla="*/ 2147483647 h 295"/>
              <a:gd name="T16" fmla="*/ 2147483647 w 133"/>
              <a:gd name="T17" fmla="*/ 2147483647 h 295"/>
              <a:gd name="T18" fmla="*/ 2147483647 w 133"/>
              <a:gd name="T19" fmla="*/ 2147483647 h 295"/>
              <a:gd name="T20" fmla="*/ 2147483647 w 133"/>
              <a:gd name="T21" fmla="*/ 2147483647 h 295"/>
              <a:gd name="T22" fmla="*/ 2147483647 w 133"/>
              <a:gd name="T23" fmla="*/ 2147483647 h 295"/>
              <a:gd name="T24" fmla="*/ 2147483647 w 133"/>
              <a:gd name="T25" fmla="*/ 2147483647 h 295"/>
              <a:gd name="T26" fmla="*/ 2147483647 w 133"/>
              <a:gd name="T27" fmla="*/ 2147483647 h 295"/>
              <a:gd name="T28" fmla="*/ 2147483647 w 133"/>
              <a:gd name="T29" fmla="*/ 2147483647 h 295"/>
              <a:gd name="T30" fmla="*/ 2147483647 w 133"/>
              <a:gd name="T31" fmla="*/ 2147483647 h 295"/>
              <a:gd name="T32" fmla="*/ 2147483647 w 133"/>
              <a:gd name="T33" fmla="*/ 2147483647 h 295"/>
              <a:gd name="T34" fmla="*/ 2147483647 w 133"/>
              <a:gd name="T35" fmla="*/ 2147483647 h 295"/>
              <a:gd name="T36" fmla="*/ 2147483647 w 133"/>
              <a:gd name="T37" fmla="*/ 2147483647 h 295"/>
              <a:gd name="T38" fmla="*/ 2147483647 w 133"/>
              <a:gd name="T39" fmla="*/ 2147483647 h 295"/>
              <a:gd name="T40" fmla="*/ 2147483647 w 133"/>
              <a:gd name="T41" fmla="*/ 2147483647 h 295"/>
              <a:gd name="T42" fmla="*/ 2147483647 w 133"/>
              <a:gd name="T43" fmla="*/ 2147483647 h 295"/>
              <a:gd name="T44" fmla="*/ 2147483647 w 133"/>
              <a:gd name="T45" fmla="*/ 2147483647 h 295"/>
              <a:gd name="T46" fmla="*/ 2147483647 w 133"/>
              <a:gd name="T47" fmla="*/ 2147483647 h 295"/>
              <a:gd name="T48" fmla="*/ 2147483647 w 133"/>
              <a:gd name="T49" fmla="*/ 2147483647 h 295"/>
              <a:gd name="T50" fmla="*/ 2147483647 w 133"/>
              <a:gd name="T51" fmla="*/ 2147483647 h 295"/>
              <a:gd name="T52" fmla="*/ 2147483647 w 133"/>
              <a:gd name="T53" fmla="*/ 2147483647 h 295"/>
              <a:gd name="T54" fmla="*/ 2147483647 w 133"/>
              <a:gd name="T55" fmla="*/ 2147483647 h 295"/>
              <a:gd name="T56" fmla="*/ 2147483647 w 133"/>
              <a:gd name="T57" fmla="*/ 2147483647 h 295"/>
              <a:gd name="T58" fmla="*/ 2147483647 w 133"/>
              <a:gd name="T59" fmla="*/ 2147483647 h 295"/>
              <a:gd name="T60" fmla="*/ 2147483647 w 133"/>
              <a:gd name="T61" fmla="*/ 2147483647 h 295"/>
              <a:gd name="T62" fmla="*/ 2147483647 w 133"/>
              <a:gd name="T63" fmla="*/ 2147483647 h 295"/>
              <a:gd name="T64" fmla="*/ 2147483647 w 133"/>
              <a:gd name="T65" fmla="*/ 2147483647 h 295"/>
              <a:gd name="T66" fmla="*/ 2147483647 w 133"/>
              <a:gd name="T67" fmla="*/ 2147483647 h 295"/>
              <a:gd name="T68" fmla="*/ 2147483647 w 133"/>
              <a:gd name="T69" fmla="*/ 2147483647 h 295"/>
              <a:gd name="T70" fmla="*/ 2147483647 w 133"/>
              <a:gd name="T71" fmla="*/ 2147483647 h 295"/>
              <a:gd name="T72" fmla="*/ 2147483647 w 133"/>
              <a:gd name="T73" fmla="*/ 2147483647 h 295"/>
              <a:gd name="T74" fmla="*/ 2147483647 w 133"/>
              <a:gd name="T75" fmla="*/ 2147483647 h 295"/>
              <a:gd name="T76" fmla="*/ 2147483647 w 133"/>
              <a:gd name="T77" fmla="*/ 2147483647 h 295"/>
              <a:gd name="T78" fmla="*/ 2147483647 w 133"/>
              <a:gd name="T79" fmla="*/ 2147483647 h 295"/>
              <a:gd name="T80" fmla="*/ 2147483647 w 133"/>
              <a:gd name="T81" fmla="*/ 2147483647 h 295"/>
              <a:gd name="T82" fmla="*/ 2147483647 w 133"/>
              <a:gd name="T83" fmla="*/ 2147483647 h 295"/>
              <a:gd name="T84" fmla="*/ 2147483647 w 133"/>
              <a:gd name="T85" fmla="*/ 2147483647 h 295"/>
              <a:gd name="T86" fmla="*/ 2147483647 w 133"/>
              <a:gd name="T87" fmla="*/ 2147483647 h 295"/>
              <a:gd name="T88" fmla="*/ 2147483647 w 133"/>
              <a:gd name="T89" fmla="*/ 2147483647 h 295"/>
              <a:gd name="T90" fmla="*/ 2147483647 w 133"/>
              <a:gd name="T91" fmla="*/ 2147483647 h 295"/>
              <a:gd name="T92" fmla="*/ 2147483647 w 133"/>
              <a:gd name="T93" fmla="*/ 2147483647 h 295"/>
              <a:gd name="T94" fmla="*/ 2147483647 w 133"/>
              <a:gd name="T95" fmla="*/ 2147483647 h 295"/>
              <a:gd name="T96" fmla="*/ 2147483647 w 133"/>
              <a:gd name="T97" fmla="*/ 2147483647 h 295"/>
              <a:gd name="T98" fmla="*/ 2147483647 w 133"/>
              <a:gd name="T99" fmla="*/ 2147483647 h 295"/>
              <a:gd name="T100" fmla="*/ 2147483647 w 133"/>
              <a:gd name="T101" fmla="*/ 2147483647 h 295"/>
              <a:gd name="T102" fmla="*/ 2147483647 w 133"/>
              <a:gd name="T103" fmla="*/ 2147483647 h 295"/>
              <a:gd name="T104" fmla="*/ 2147483647 w 133"/>
              <a:gd name="T105" fmla="*/ 2147483647 h 295"/>
              <a:gd name="T106" fmla="*/ 2147483647 w 133"/>
              <a:gd name="T107" fmla="*/ 2147483647 h 295"/>
              <a:gd name="T108" fmla="*/ 2147483647 w 133"/>
              <a:gd name="T109" fmla="*/ 2147483647 h 295"/>
              <a:gd name="T110" fmla="*/ 2147483647 w 133"/>
              <a:gd name="T111" fmla="*/ 2147483647 h 295"/>
              <a:gd name="T112" fmla="*/ 2147483647 w 133"/>
              <a:gd name="T113" fmla="*/ 2147483647 h 295"/>
              <a:gd name="T114" fmla="*/ 2147483647 w 133"/>
              <a:gd name="T115" fmla="*/ 2147483647 h 295"/>
              <a:gd name="T116" fmla="*/ 2147483647 w 133"/>
              <a:gd name="T117" fmla="*/ 2147483647 h 295"/>
              <a:gd name="T118" fmla="*/ 2147483647 w 133"/>
              <a:gd name="T119" fmla="*/ 2147483647 h 295"/>
              <a:gd name="T120" fmla="*/ 2147483647 w 133"/>
              <a:gd name="T121" fmla="*/ 2147483647 h 295"/>
              <a:gd name="T122" fmla="*/ 2147483647 w 133"/>
              <a:gd name="T123" fmla="*/ 2147483647 h 295"/>
              <a:gd name="T124" fmla="*/ 2147483647 w 133"/>
              <a:gd name="T125" fmla="*/ 2147483647 h 2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3"/>
              <a:gd name="T190" fmla="*/ 0 h 295"/>
              <a:gd name="T191" fmla="*/ 133 w 133"/>
              <a:gd name="T192" fmla="*/ 295 h 2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3" h="295">
                <a:moveTo>
                  <a:pt x="5" y="215"/>
                </a:moveTo>
                <a:lnTo>
                  <a:pt x="7" y="213"/>
                </a:lnTo>
                <a:lnTo>
                  <a:pt x="5" y="211"/>
                </a:lnTo>
                <a:lnTo>
                  <a:pt x="7" y="208"/>
                </a:lnTo>
                <a:lnTo>
                  <a:pt x="10" y="205"/>
                </a:lnTo>
                <a:lnTo>
                  <a:pt x="10" y="203"/>
                </a:lnTo>
                <a:lnTo>
                  <a:pt x="15" y="195"/>
                </a:lnTo>
                <a:lnTo>
                  <a:pt x="24" y="193"/>
                </a:lnTo>
                <a:lnTo>
                  <a:pt x="26" y="193"/>
                </a:lnTo>
                <a:lnTo>
                  <a:pt x="31" y="188"/>
                </a:lnTo>
                <a:lnTo>
                  <a:pt x="34" y="187"/>
                </a:lnTo>
                <a:lnTo>
                  <a:pt x="34" y="185"/>
                </a:lnTo>
                <a:lnTo>
                  <a:pt x="32" y="180"/>
                </a:lnTo>
                <a:lnTo>
                  <a:pt x="32" y="179"/>
                </a:lnTo>
                <a:lnTo>
                  <a:pt x="34" y="175"/>
                </a:lnTo>
                <a:lnTo>
                  <a:pt x="37" y="175"/>
                </a:lnTo>
                <a:lnTo>
                  <a:pt x="37" y="174"/>
                </a:lnTo>
                <a:lnTo>
                  <a:pt x="39" y="170"/>
                </a:lnTo>
                <a:lnTo>
                  <a:pt x="44" y="165"/>
                </a:lnTo>
                <a:lnTo>
                  <a:pt x="46" y="162"/>
                </a:lnTo>
                <a:lnTo>
                  <a:pt x="54" y="157"/>
                </a:lnTo>
                <a:lnTo>
                  <a:pt x="58" y="152"/>
                </a:lnTo>
                <a:lnTo>
                  <a:pt x="65" y="149"/>
                </a:lnTo>
                <a:lnTo>
                  <a:pt x="66" y="146"/>
                </a:lnTo>
                <a:lnTo>
                  <a:pt x="65" y="142"/>
                </a:lnTo>
                <a:lnTo>
                  <a:pt x="53" y="136"/>
                </a:lnTo>
                <a:lnTo>
                  <a:pt x="48" y="131"/>
                </a:lnTo>
                <a:lnTo>
                  <a:pt x="43" y="129"/>
                </a:lnTo>
                <a:lnTo>
                  <a:pt x="41" y="128"/>
                </a:lnTo>
                <a:lnTo>
                  <a:pt x="39" y="126"/>
                </a:lnTo>
                <a:lnTo>
                  <a:pt x="36" y="120"/>
                </a:lnTo>
                <a:lnTo>
                  <a:pt x="32" y="120"/>
                </a:lnTo>
                <a:lnTo>
                  <a:pt x="31" y="121"/>
                </a:lnTo>
                <a:lnTo>
                  <a:pt x="27" y="120"/>
                </a:lnTo>
                <a:lnTo>
                  <a:pt x="24" y="116"/>
                </a:lnTo>
                <a:lnTo>
                  <a:pt x="24" y="108"/>
                </a:lnTo>
                <a:lnTo>
                  <a:pt x="20" y="105"/>
                </a:lnTo>
                <a:lnTo>
                  <a:pt x="17" y="103"/>
                </a:lnTo>
                <a:lnTo>
                  <a:pt x="10" y="106"/>
                </a:lnTo>
                <a:lnTo>
                  <a:pt x="9" y="105"/>
                </a:lnTo>
                <a:lnTo>
                  <a:pt x="9" y="103"/>
                </a:lnTo>
                <a:lnTo>
                  <a:pt x="9" y="100"/>
                </a:lnTo>
                <a:lnTo>
                  <a:pt x="7" y="97"/>
                </a:lnTo>
                <a:lnTo>
                  <a:pt x="5" y="95"/>
                </a:lnTo>
                <a:lnTo>
                  <a:pt x="9" y="92"/>
                </a:lnTo>
                <a:lnTo>
                  <a:pt x="5" y="90"/>
                </a:lnTo>
                <a:lnTo>
                  <a:pt x="5" y="85"/>
                </a:lnTo>
                <a:lnTo>
                  <a:pt x="5" y="83"/>
                </a:lnTo>
                <a:lnTo>
                  <a:pt x="7" y="78"/>
                </a:lnTo>
                <a:lnTo>
                  <a:pt x="10" y="78"/>
                </a:lnTo>
                <a:lnTo>
                  <a:pt x="12" y="75"/>
                </a:lnTo>
                <a:lnTo>
                  <a:pt x="12" y="72"/>
                </a:lnTo>
                <a:lnTo>
                  <a:pt x="10" y="70"/>
                </a:lnTo>
                <a:lnTo>
                  <a:pt x="15" y="67"/>
                </a:lnTo>
                <a:lnTo>
                  <a:pt x="14" y="65"/>
                </a:lnTo>
                <a:lnTo>
                  <a:pt x="12" y="64"/>
                </a:lnTo>
                <a:lnTo>
                  <a:pt x="10" y="62"/>
                </a:lnTo>
                <a:lnTo>
                  <a:pt x="3" y="55"/>
                </a:lnTo>
                <a:lnTo>
                  <a:pt x="3" y="54"/>
                </a:lnTo>
                <a:lnTo>
                  <a:pt x="5" y="51"/>
                </a:lnTo>
                <a:lnTo>
                  <a:pt x="9" y="47"/>
                </a:lnTo>
                <a:lnTo>
                  <a:pt x="12" y="46"/>
                </a:lnTo>
                <a:lnTo>
                  <a:pt x="14" y="41"/>
                </a:lnTo>
                <a:lnTo>
                  <a:pt x="17" y="37"/>
                </a:lnTo>
                <a:lnTo>
                  <a:pt x="14" y="37"/>
                </a:lnTo>
                <a:lnTo>
                  <a:pt x="14" y="36"/>
                </a:lnTo>
                <a:lnTo>
                  <a:pt x="17" y="34"/>
                </a:lnTo>
                <a:lnTo>
                  <a:pt x="20" y="29"/>
                </a:lnTo>
                <a:lnTo>
                  <a:pt x="22" y="19"/>
                </a:lnTo>
                <a:lnTo>
                  <a:pt x="22" y="18"/>
                </a:lnTo>
                <a:lnTo>
                  <a:pt x="24" y="9"/>
                </a:lnTo>
                <a:lnTo>
                  <a:pt x="27" y="8"/>
                </a:lnTo>
                <a:lnTo>
                  <a:pt x="26" y="6"/>
                </a:lnTo>
                <a:lnTo>
                  <a:pt x="34" y="0"/>
                </a:lnTo>
                <a:lnTo>
                  <a:pt x="70" y="11"/>
                </a:lnTo>
                <a:lnTo>
                  <a:pt x="83" y="16"/>
                </a:lnTo>
                <a:lnTo>
                  <a:pt x="87" y="16"/>
                </a:lnTo>
                <a:lnTo>
                  <a:pt x="119" y="24"/>
                </a:lnTo>
                <a:lnTo>
                  <a:pt x="121" y="29"/>
                </a:lnTo>
                <a:lnTo>
                  <a:pt x="121" y="34"/>
                </a:lnTo>
                <a:lnTo>
                  <a:pt x="121" y="39"/>
                </a:lnTo>
                <a:lnTo>
                  <a:pt x="117" y="51"/>
                </a:lnTo>
                <a:lnTo>
                  <a:pt x="117" y="59"/>
                </a:lnTo>
                <a:lnTo>
                  <a:pt x="117" y="64"/>
                </a:lnTo>
                <a:lnTo>
                  <a:pt x="107" y="74"/>
                </a:lnTo>
                <a:lnTo>
                  <a:pt x="107" y="65"/>
                </a:lnTo>
                <a:lnTo>
                  <a:pt x="105" y="70"/>
                </a:lnTo>
                <a:lnTo>
                  <a:pt x="102" y="82"/>
                </a:lnTo>
                <a:lnTo>
                  <a:pt x="97" y="92"/>
                </a:lnTo>
                <a:lnTo>
                  <a:pt x="100" y="98"/>
                </a:lnTo>
                <a:lnTo>
                  <a:pt x="105" y="100"/>
                </a:lnTo>
                <a:lnTo>
                  <a:pt x="114" y="97"/>
                </a:lnTo>
                <a:lnTo>
                  <a:pt x="131" y="110"/>
                </a:lnTo>
                <a:lnTo>
                  <a:pt x="133" y="138"/>
                </a:lnTo>
                <a:lnTo>
                  <a:pt x="127" y="136"/>
                </a:lnTo>
                <a:lnTo>
                  <a:pt x="129" y="139"/>
                </a:lnTo>
                <a:lnTo>
                  <a:pt x="133" y="138"/>
                </a:lnTo>
                <a:lnTo>
                  <a:pt x="133" y="142"/>
                </a:lnTo>
                <a:lnTo>
                  <a:pt x="126" y="146"/>
                </a:lnTo>
                <a:lnTo>
                  <a:pt x="131" y="146"/>
                </a:lnTo>
                <a:lnTo>
                  <a:pt x="127" y="167"/>
                </a:lnTo>
                <a:lnTo>
                  <a:pt x="131" y="187"/>
                </a:lnTo>
                <a:lnTo>
                  <a:pt x="127" y="200"/>
                </a:lnTo>
                <a:lnTo>
                  <a:pt x="121" y="208"/>
                </a:lnTo>
                <a:lnTo>
                  <a:pt x="122" y="213"/>
                </a:lnTo>
                <a:lnTo>
                  <a:pt x="114" y="213"/>
                </a:lnTo>
                <a:lnTo>
                  <a:pt x="116" y="218"/>
                </a:lnTo>
                <a:lnTo>
                  <a:pt x="112" y="228"/>
                </a:lnTo>
                <a:lnTo>
                  <a:pt x="114" y="233"/>
                </a:lnTo>
                <a:lnTo>
                  <a:pt x="97" y="249"/>
                </a:lnTo>
                <a:lnTo>
                  <a:pt x="100" y="249"/>
                </a:lnTo>
                <a:lnTo>
                  <a:pt x="102" y="253"/>
                </a:lnTo>
                <a:lnTo>
                  <a:pt x="90" y="284"/>
                </a:lnTo>
                <a:lnTo>
                  <a:pt x="85" y="290"/>
                </a:lnTo>
                <a:lnTo>
                  <a:pt x="85" y="295"/>
                </a:lnTo>
                <a:lnTo>
                  <a:pt x="76" y="295"/>
                </a:lnTo>
                <a:lnTo>
                  <a:pt x="80" y="275"/>
                </a:lnTo>
                <a:lnTo>
                  <a:pt x="75" y="269"/>
                </a:lnTo>
                <a:lnTo>
                  <a:pt x="65" y="267"/>
                </a:lnTo>
                <a:lnTo>
                  <a:pt x="56" y="272"/>
                </a:lnTo>
                <a:lnTo>
                  <a:pt x="22" y="254"/>
                </a:lnTo>
                <a:lnTo>
                  <a:pt x="5" y="243"/>
                </a:lnTo>
                <a:lnTo>
                  <a:pt x="7" y="233"/>
                </a:lnTo>
                <a:lnTo>
                  <a:pt x="0" y="228"/>
                </a:lnTo>
                <a:lnTo>
                  <a:pt x="5" y="215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Freeform 23"/>
          <p:cNvSpPr>
            <a:spLocks/>
          </p:cNvSpPr>
          <p:nvPr/>
        </p:nvSpPr>
        <p:spPr bwMode="auto">
          <a:xfrm>
            <a:off x="5919788" y="2879725"/>
            <a:ext cx="501650" cy="833438"/>
          </a:xfrm>
          <a:custGeom>
            <a:avLst/>
            <a:gdLst>
              <a:gd name="T0" fmla="*/ 2147483647 w 316"/>
              <a:gd name="T1" fmla="*/ 2147483647 h 525"/>
              <a:gd name="T2" fmla="*/ 2147483647 w 316"/>
              <a:gd name="T3" fmla="*/ 2147483647 h 525"/>
              <a:gd name="T4" fmla="*/ 2147483647 w 316"/>
              <a:gd name="T5" fmla="*/ 2147483647 h 525"/>
              <a:gd name="T6" fmla="*/ 2147483647 w 316"/>
              <a:gd name="T7" fmla="*/ 2147483647 h 525"/>
              <a:gd name="T8" fmla="*/ 2147483647 w 316"/>
              <a:gd name="T9" fmla="*/ 2147483647 h 525"/>
              <a:gd name="T10" fmla="*/ 2147483647 w 316"/>
              <a:gd name="T11" fmla="*/ 2147483647 h 525"/>
              <a:gd name="T12" fmla="*/ 2147483647 w 316"/>
              <a:gd name="T13" fmla="*/ 2147483647 h 525"/>
              <a:gd name="T14" fmla="*/ 2147483647 w 316"/>
              <a:gd name="T15" fmla="*/ 2147483647 h 525"/>
              <a:gd name="T16" fmla="*/ 2147483647 w 316"/>
              <a:gd name="T17" fmla="*/ 2147483647 h 525"/>
              <a:gd name="T18" fmla="*/ 2147483647 w 316"/>
              <a:gd name="T19" fmla="*/ 2147483647 h 525"/>
              <a:gd name="T20" fmla="*/ 2147483647 w 316"/>
              <a:gd name="T21" fmla="*/ 2147483647 h 525"/>
              <a:gd name="T22" fmla="*/ 2147483647 w 316"/>
              <a:gd name="T23" fmla="*/ 2147483647 h 525"/>
              <a:gd name="T24" fmla="*/ 2147483647 w 316"/>
              <a:gd name="T25" fmla="*/ 2147483647 h 525"/>
              <a:gd name="T26" fmla="*/ 2147483647 w 316"/>
              <a:gd name="T27" fmla="*/ 2147483647 h 525"/>
              <a:gd name="T28" fmla="*/ 2147483647 w 316"/>
              <a:gd name="T29" fmla="*/ 2147483647 h 525"/>
              <a:gd name="T30" fmla="*/ 2147483647 w 316"/>
              <a:gd name="T31" fmla="*/ 2147483647 h 525"/>
              <a:gd name="T32" fmla="*/ 2147483647 w 316"/>
              <a:gd name="T33" fmla="*/ 2147483647 h 525"/>
              <a:gd name="T34" fmla="*/ 2147483647 w 316"/>
              <a:gd name="T35" fmla="*/ 2147483647 h 525"/>
              <a:gd name="T36" fmla="*/ 2147483647 w 316"/>
              <a:gd name="T37" fmla="*/ 2147483647 h 525"/>
              <a:gd name="T38" fmla="*/ 2147483647 w 316"/>
              <a:gd name="T39" fmla="*/ 2147483647 h 525"/>
              <a:gd name="T40" fmla="*/ 2147483647 w 316"/>
              <a:gd name="T41" fmla="*/ 2147483647 h 525"/>
              <a:gd name="T42" fmla="*/ 2147483647 w 316"/>
              <a:gd name="T43" fmla="*/ 2147483647 h 525"/>
              <a:gd name="T44" fmla="*/ 2147483647 w 316"/>
              <a:gd name="T45" fmla="*/ 2147483647 h 525"/>
              <a:gd name="T46" fmla="*/ 2147483647 w 316"/>
              <a:gd name="T47" fmla="*/ 2147483647 h 525"/>
              <a:gd name="T48" fmla="*/ 2147483647 w 316"/>
              <a:gd name="T49" fmla="*/ 2147483647 h 525"/>
              <a:gd name="T50" fmla="*/ 2147483647 w 316"/>
              <a:gd name="T51" fmla="*/ 2147483647 h 525"/>
              <a:gd name="T52" fmla="*/ 2147483647 w 316"/>
              <a:gd name="T53" fmla="*/ 2147483647 h 525"/>
              <a:gd name="T54" fmla="*/ 2147483647 w 316"/>
              <a:gd name="T55" fmla="*/ 2147483647 h 525"/>
              <a:gd name="T56" fmla="*/ 2147483647 w 316"/>
              <a:gd name="T57" fmla="*/ 2147483647 h 525"/>
              <a:gd name="T58" fmla="*/ 2147483647 w 316"/>
              <a:gd name="T59" fmla="*/ 2147483647 h 525"/>
              <a:gd name="T60" fmla="*/ 2147483647 w 316"/>
              <a:gd name="T61" fmla="*/ 2147483647 h 525"/>
              <a:gd name="T62" fmla="*/ 2147483647 w 316"/>
              <a:gd name="T63" fmla="*/ 2147483647 h 525"/>
              <a:gd name="T64" fmla="*/ 2147483647 w 316"/>
              <a:gd name="T65" fmla="*/ 2147483647 h 525"/>
              <a:gd name="T66" fmla="*/ 2147483647 w 316"/>
              <a:gd name="T67" fmla="*/ 2147483647 h 525"/>
              <a:gd name="T68" fmla="*/ 2147483647 w 316"/>
              <a:gd name="T69" fmla="*/ 2147483647 h 525"/>
              <a:gd name="T70" fmla="*/ 2147483647 w 316"/>
              <a:gd name="T71" fmla="*/ 2147483647 h 525"/>
              <a:gd name="T72" fmla="*/ 2147483647 w 316"/>
              <a:gd name="T73" fmla="*/ 2147483647 h 525"/>
              <a:gd name="T74" fmla="*/ 2147483647 w 316"/>
              <a:gd name="T75" fmla="*/ 0 h 525"/>
              <a:gd name="T76" fmla="*/ 2147483647 w 316"/>
              <a:gd name="T77" fmla="*/ 2147483647 h 525"/>
              <a:gd name="T78" fmla="*/ 2147483647 w 316"/>
              <a:gd name="T79" fmla="*/ 2147483647 h 525"/>
              <a:gd name="T80" fmla="*/ 2147483647 w 316"/>
              <a:gd name="T81" fmla="*/ 2147483647 h 525"/>
              <a:gd name="T82" fmla="*/ 2147483647 w 316"/>
              <a:gd name="T83" fmla="*/ 2147483647 h 525"/>
              <a:gd name="T84" fmla="*/ 2147483647 w 316"/>
              <a:gd name="T85" fmla="*/ 2147483647 h 525"/>
              <a:gd name="T86" fmla="*/ 2147483647 w 316"/>
              <a:gd name="T87" fmla="*/ 2147483647 h 525"/>
              <a:gd name="T88" fmla="*/ 2147483647 w 316"/>
              <a:gd name="T89" fmla="*/ 2147483647 h 525"/>
              <a:gd name="T90" fmla="*/ 2147483647 w 316"/>
              <a:gd name="T91" fmla="*/ 2147483647 h 525"/>
              <a:gd name="T92" fmla="*/ 2147483647 w 316"/>
              <a:gd name="T93" fmla="*/ 2147483647 h 525"/>
              <a:gd name="T94" fmla="*/ 2147483647 w 316"/>
              <a:gd name="T95" fmla="*/ 2147483647 h 525"/>
              <a:gd name="T96" fmla="*/ 2147483647 w 316"/>
              <a:gd name="T97" fmla="*/ 2147483647 h 525"/>
              <a:gd name="T98" fmla="*/ 2147483647 w 316"/>
              <a:gd name="T99" fmla="*/ 2147483647 h 525"/>
              <a:gd name="T100" fmla="*/ 2147483647 w 316"/>
              <a:gd name="T101" fmla="*/ 2147483647 h 525"/>
              <a:gd name="T102" fmla="*/ 2147483647 w 316"/>
              <a:gd name="T103" fmla="*/ 2147483647 h 5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6"/>
              <a:gd name="T157" fmla="*/ 0 h 525"/>
              <a:gd name="T158" fmla="*/ 316 w 316"/>
              <a:gd name="T159" fmla="*/ 525 h 5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6" h="525">
                <a:moveTo>
                  <a:pt x="171" y="460"/>
                </a:moveTo>
                <a:lnTo>
                  <a:pt x="170" y="458"/>
                </a:lnTo>
                <a:lnTo>
                  <a:pt x="166" y="458"/>
                </a:lnTo>
                <a:lnTo>
                  <a:pt x="166" y="461"/>
                </a:lnTo>
                <a:lnTo>
                  <a:pt x="171" y="463"/>
                </a:lnTo>
                <a:lnTo>
                  <a:pt x="173" y="465"/>
                </a:lnTo>
                <a:lnTo>
                  <a:pt x="171" y="466"/>
                </a:lnTo>
                <a:lnTo>
                  <a:pt x="166" y="468"/>
                </a:lnTo>
                <a:lnTo>
                  <a:pt x="166" y="470"/>
                </a:lnTo>
                <a:lnTo>
                  <a:pt x="161" y="468"/>
                </a:lnTo>
                <a:lnTo>
                  <a:pt x="159" y="468"/>
                </a:lnTo>
                <a:lnTo>
                  <a:pt x="159" y="470"/>
                </a:lnTo>
                <a:lnTo>
                  <a:pt x="163" y="473"/>
                </a:lnTo>
                <a:lnTo>
                  <a:pt x="163" y="475"/>
                </a:lnTo>
                <a:lnTo>
                  <a:pt x="161" y="476"/>
                </a:lnTo>
                <a:lnTo>
                  <a:pt x="156" y="478"/>
                </a:lnTo>
                <a:lnTo>
                  <a:pt x="154" y="481"/>
                </a:lnTo>
                <a:lnTo>
                  <a:pt x="154" y="486"/>
                </a:lnTo>
                <a:lnTo>
                  <a:pt x="158" y="491"/>
                </a:lnTo>
                <a:lnTo>
                  <a:pt x="156" y="493"/>
                </a:lnTo>
                <a:lnTo>
                  <a:pt x="154" y="494"/>
                </a:lnTo>
                <a:lnTo>
                  <a:pt x="151" y="494"/>
                </a:lnTo>
                <a:lnTo>
                  <a:pt x="149" y="494"/>
                </a:lnTo>
                <a:lnTo>
                  <a:pt x="147" y="502"/>
                </a:lnTo>
                <a:lnTo>
                  <a:pt x="146" y="504"/>
                </a:lnTo>
                <a:lnTo>
                  <a:pt x="142" y="504"/>
                </a:lnTo>
                <a:lnTo>
                  <a:pt x="142" y="502"/>
                </a:lnTo>
                <a:lnTo>
                  <a:pt x="142" y="498"/>
                </a:lnTo>
                <a:lnTo>
                  <a:pt x="142" y="496"/>
                </a:lnTo>
                <a:lnTo>
                  <a:pt x="141" y="496"/>
                </a:lnTo>
                <a:lnTo>
                  <a:pt x="136" y="499"/>
                </a:lnTo>
                <a:lnTo>
                  <a:pt x="134" y="499"/>
                </a:lnTo>
                <a:lnTo>
                  <a:pt x="127" y="489"/>
                </a:lnTo>
                <a:lnTo>
                  <a:pt x="125" y="488"/>
                </a:lnTo>
                <a:lnTo>
                  <a:pt x="122" y="489"/>
                </a:lnTo>
                <a:lnTo>
                  <a:pt x="119" y="493"/>
                </a:lnTo>
                <a:lnTo>
                  <a:pt x="115" y="496"/>
                </a:lnTo>
                <a:lnTo>
                  <a:pt x="110" y="498"/>
                </a:lnTo>
                <a:lnTo>
                  <a:pt x="107" y="498"/>
                </a:lnTo>
                <a:lnTo>
                  <a:pt x="105" y="501"/>
                </a:lnTo>
                <a:lnTo>
                  <a:pt x="103" y="514"/>
                </a:lnTo>
                <a:lnTo>
                  <a:pt x="100" y="516"/>
                </a:lnTo>
                <a:lnTo>
                  <a:pt x="97" y="516"/>
                </a:lnTo>
                <a:lnTo>
                  <a:pt x="95" y="512"/>
                </a:lnTo>
                <a:lnTo>
                  <a:pt x="91" y="511"/>
                </a:lnTo>
                <a:lnTo>
                  <a:pt x="86" y="509"/>
                </a:lnTo>
                <a:lnTo>
                  <a:pt x="83" y="507"/>
                </a:lnTo>
                <a:lnTo>
                  <a:pt x="78" y="504"/>
                </a:lnTo>
                <a:lnTo>
                  <a:pt x="69" y="501"/>
                </a:lnTo>
                <a:lnTo>
                  <a:pt x="63" y="501"/>
                </a:lnTo>
                <a:lnTo>
                  <a:pt x="59" y="504"/>
                </a:lnTo>
                <a:lnTo>
                  <a:pt x="47" y="498"/>
                </a:lnTo>
                <a:lnTo>
                  <a:pt x="46" y="504"/>
                </a:lnTo>
                <a:lnTo>
                  <a:pt x="49" y="507"/>
                </a:lnTo>
                <a:lnTo>
                  <a:pt x="51" y="511"/>
                </a:lnTo>
                <a:lnTo>
                  <a:pt x="49" y="514"/>
                </a:lnTo>
                <a:lnTo>
                  <a:pt x="44" y="516"/>
                </a:lnTo>
                <a:lnTo>
                  <a:pt x="40" y="516"/>
                </a:lnTo>
                <a:lnTo>
                  <a:pt x="40" y="507"/>
                </a:lnTo>
                <a:lnTo>
                  <a:pt x="39" y="507"/>
                </a:lnTo>
                <a:lnTo>
                  <a:pt x="37" y="507"/>
                </a:lnTo>
                <a:lnTo>
                  <a:pt x="34" y="507"/>
                </a:lnTo>
                <a:lnTo>
                  <a:pt x="27" y="511"/>
                </a:lnTo>
                <a:lnTo>
                  <a:pt x="24" y="509"/>
                </a:lnTo>
                <a:lnTo>
                  <a:pt x="18" y="506"/>
                </a:lnTo>
                <a:lnTo>
                  <a:pt x="17" y="506"/>
                </a:lnTo>
                <a:lnTo>
                  <a:pt x="15" y="509"/>
                </a:lnTo>
                <a:lnTo>
                  <a:pt x="15" y="512"/>
                </a:lnTo>
                <a:lnTo>
                  <a:pt x="18" y="517"/>
                </a:lnTo>
                <a:lnTo>
                  <a:pt x="18" y="521"/>
                </a:lnTo>
                <a:lnTo>
                  <a:pt x="17" y="522"/>
                </a:lnTo>
                <a:lnTo>
                  <a:pt x="15" y="525"/>
                </a:lnTo>
                <a:lnTo>
                  <a:pt x="8" y="522"/>
                </a:lnTo>
                <a:lnTo>
                  <a:pt x="7" y="522"/>
                </a:lnTo>
                <a:lnTo>
                  <a:pt x="1" y="521"/>
                </a:lnTo>
                <a:lnTo>
                  <a:pt x="1" y="519"/>
                </a:lnTo>
                <a:lnTo>
                  <a:pt x="5" y="519"/>
                </a:lnTo>
                <a:lnTo>
                  <a:pt x="7" y="517"/>
                </a:lnTo>
                <a:lnTo>
                  <a:pt x="1" y="514"/>
                </a:lnTo>
                <a:lnTo>
                  <a:pt x="0" y="511"/>
                </a:lnTo>
                <a:lnTo>
                  <a:pt x="0" y="509"/>
                </a:lnTo>
                <a:lnTo>
                  <a:pt x="5" y="511"/>
                </a:lnTo>
                <a:lnTo>
                  <a:pt x="7" y="509"/>
                </a:lnTo>
                <a:lnTo>
                  <a:pt x="7" y="507"/>
                </a:lnTo>
                <a:lnTo>
                  <a:pt x="0" y="507"/>
                </a:lnTo>
                <a:lnTo>
                  <a:pt x="1" y="504"/>
                </a:lnTo>
                <a:lnTo>
                  <a:pt x="1" y="506"/>
                </a:lnTo>
                <a:lnTo>
                  <a:pt x="5" y="506"/>
                </a:lnTo>
                <a:lnTo>
                  <a:pt x="5" y="502"/>
                </a:lnTo>
                <a:lnTo>
                  <a:pt x="7" y="501"/>
                </a:lnTo>
                <a:lnTo>
                  <a:pt x="5" y="496"/>
                </a:lnTo>
                <a:lnTo>
                  <a:pt x="5" y="493"/>
                </a:lnTo>
                <a:lnTo>
                  <a:pt x="3" y="493"/>
                </a:lnTo>
                <a:lnTo>
                  <a:pt x="3" y="491"/>
                </a:lnTo>
                <a:lnTo>
                  <a:pt x="10" y="488"/>
                </a:lnTo>
                <a:lnTo>
                  <a:pt x="10" y="484"/>
                </a:lnTo>
                <a:lnTo>
                  <a:pt x="7" y="486"/>
                </a:lnTo>
                <a:lnTo>
                  <a:pt x="5" y="484"/>
                </a:lnTo>
                <a:lnTo>
                  <a:pt x="10" y="481"/>
                </a:lnTo>
                <a:lnTo>
                  <a:pt x="12" y="479"/>
                </a:lnTo>
                <a:lnTo>
                  <a:pt x="13" y="478"/>
                </a:lnTo>
                <a:lnTo>
                  <a:pt x="13" y="475"/>
                </a:lnTo>
                <a:lnTo>
                  <a:pt x="8" y="471"/>
                </a:lnTo>
                <a:lnTo>
                  <a:pt x="7" y="468"/>
                </a:lnTo>
                <a:lnTo>
                  <a:pt x="7" y="466"/>
                </a:lnTo>
                <a:lnTo>
                  <a:pt x="12" y="458"/>
                </a:lnTo>
                <a:lnTo>
                  <a:pt x="13" y="458"/>
                </a:lnTo>
                <a:lnTo>
                  <a:pt x="13" y="461"/>
                </a:lnTo>
                <a:lnTo>
                  <a:pt x="15" y="458"/>
                </a:lnTo>
                <a:lnTo>
                  <a:pt x="17" y="456"/>
                </a:lnTo>
                <a:lnTo>
                  <a:pt x="18" y="460"/>
                </a:lnTo>
                <a:lnTo>
                  <a:pt x="20" y="460"/>
                </a:lnTo>
                <a:lnTo>
                  <a:pt x="20" y="452"/>
                </a:lnTo>
                <a:lnTo>
                  <a:pt x="25" y="448"/>
                </a:lnTo>
                <a:lnTo>
                  <a:pt x="29" y="443"/>
                </a:lnTo>
                <a:lnTo>
                  <a:pt x="29" y="440"/>
                </a:lnTo>
                <a:lnTo>
                  <a:pt x="27" y="438"/>
                </a:lnTo>
                <a:lnTo>
                  <a:pt x="27" y="437"/>
                </a:lnTo>
                <a:lnTo>
                  <a:pt x="34" y="435"/>
                </a:lnTo>
                <a:lnTo>
                  <a:pt x="34" y="432"/>
                </a:lnTo>
                <a:lnTo>
                  <a:pt x="37" y="432"/>
                </a:lnTo>
                <a:lnTo>
                  <a:pt x="37" y="430"/>
                </a:lnTo>
                <a:lnTo>
                  <a:pt x="34" y="427"/>
                </a:lnTo>
                <a:lnTo>
                  <a:pt x="35" y="424"/>
                </a:lnTo>
                <a:lnTo>
                  <a:pt x="37" y="420"/>
                </a:lnTo>
                <a:lnTo>
                  <a:pt x="39" y="419"/>
                </a:lnTo>
                <a:lnTo>
                  <a:pt x="39" y="417"/>
                </a:lnTo>
                <a:lnTo>
                  <a:pt x="39" y="414"/>
                </a:lnTo>
                <a:lnTo>
                  <a:pt x="42" y="410"/>
                </a:lnTo>
                <a:lnTo>
                  <a:pt x="46" y="407"/>
                </a:lnTo>
                <a:lnTo>
                  <a:pt x="49" y="401"/>
                </a:lnTo>
                <a:lnTo>
                  <a:pt x="49" y="397"/>
                </a:lnTo>
                <a:lnTo>
                  <a:pt x="47" y="396"/>
                </a:lnTo>
                <a:lnTo>
                  <a:pt x="47" y="394"/>
                </a:lnTo>
                <a:lnTo>
                  <a:pt x="42" y="386"/>
                </a:lnTo>
                <a:lnTo>
                  <a:pt x="44" y="381"/>
                </a:lnTo>
                <a:lnTo>
                  <a:pt x="44" y="378"/>
                </a:lnTo>
                <a:lnTo>
                  <a:pt x="44" y="373"/>
                </a:lnTo>
                <a:lnTo>
                  <a:pt x="42" y="371"/>
                </a:lnTo>
                <a:lnTo>
                  <a:pt x="37" y="369"/>
                </a:lnTo>
                <a:lnTo>
                  <a:pt x="39" y="369"/>
                </a:lnTo>
                <a:lnTo>
                  <a:pt x="37" y="361"/>
                </a:lnTo>
                <a:lnTo>
                  <a:pt x="34" y="360"/>
                </a:lnTo>
                <a:lnTo>
                  <a:pt x="32" y="358"/>
                </a:lnTo>
                <a:lnTo>
                  <a:pt x="32" y="356"/>
                </a:lnTo>
                <a:lnTo>
                  <a:pt x="29" y="356"/>
                </a:lnTo>
                <a:lnTo>
                  <a:pt x="29" y="353"/>
                </a:lnTo>
                <a:lnTo>
                  <a:pt x="29" y="351"/>
                </a:lnTo>
                <a:lnTo>
                  <a:pt x="30" y="348"/>
                </a:lnTo>
                <a:lnTo>
                  <a:pt x="34" y="345"/>
                </a:lnTo>
                <a:lnTo>
                  <a:pt x="35" y="345"/>
                </a:lnTo>
                <a:lnTo>
                  <a:pt x="35" y="343"/>
                </a:lnTo>
                <a:lnTo>
                  <a:pt x="35" y="338"/>
                </a:lnTo>
                <a:lnTo>
                  <a:pt x="34" y="337"/>
                </a:lnTo>
                <a:lnTo>
                  <a:pt x="32" y="335"/>
                </a:lnTo>
                <a:lnTo>
                  <a:pt x="32" y="332"/>
                </a:lnTo>
                <a:lnTo>
                  <a:pt x="30" y="332"/>
                </a:lnTo>
                <a:lnTo>
                  <a:pt x="34" y="327"/>
                </a:lnTo>
                <a:lnTo>
                  <a:pt x="39" y="325"/>
                </a:lnTo>
                <a:lnTo>
                  <a:pt x="37" y="309"/>
                </a:lnTo>
                <a:lnTo>
                  <a:pt x="35" y="292"/>
                </a:lnTo>
                <a:lnTo>
                  <a:pt x="32" y="258"/>
                </a:lnTo>
                <a:lnTo>
                  <a:pt x="30" y="223"/>
                </a:lnTo>
                <a:lnTo>
                  <a:pt x="25" y="184"/>
                </a:lnTo>
                <a:lnTo>
                  <a:pt x="25" y="182"/>
                </a:lnTo>
                <a:lnTo>
                  <a:pt x="24" y="151"/>
                </a:lnTo>
                <a:lnTo>
                  <a:pt x="20" y="118"/>
                </a:lnTo>
                <a:lnTo>
                  <a:pt x="18" y="99"/>
                </a:lnTo>
                <a:lnTo>
                  <a:pt x="17" y="82"/>
                </a:lnTo>
                <a:lnTo>
                  <a:pt x="15" y="61"/>
                </a:lnTo>
                <a:lnTo>
                  <a:pt x="12" y="30"/>
                </a:lnTo>
                <a:lnTo>
                  <a:pt x="18" y="36"/>
                </a:lnTo>
                <a:lnTo>
                  <a:pt x="24" y="34"/>
                </a:lnTo>
                <a:lnTo>
                  <a:pt x="22" y="38"/>
                </a:lnTo>
                <a:lnTo>
                  <a:pt x="25" y="39"/>
                </a:lnTo>
                <a:lnTo>
                  <a:pt x="40" y="39"/>
                </a:lnTo>
                <a:lnTo>
                  <a:pt x="68" y="26"/>
                </a:lnTo>
                <a:lnTo>
                  <a:pt x="78" y="18"/>
                </a:lnTo>
                <a:lnTo>
                  <a:pt x="107" y="16"/>
                </a:lnTo>
                <a:lnTo>
                  <a:pt x="134" y="13"/>
                </a:lnTo>
                <a:lnTo>
                  <a:pt x="151" y="12"/>
                </a:lnTo>
                <a:lnTo>
                  <a:pt x="176" y="10"/>
                </a:lnTo>
                <a:lnTo>
                  <a:pt x="188" y="8"/>
                </a:lnTo>
                <a:lnTo>
                  <a:pt x="224" y="5"/>
                </a:lnTo>
                <a:lnTo>
                  <a:pt x="232" y="3"/>
                </a:lnTo>
                <a:lnTo>
                  <a:pt x="268" y="0"/>
                </a:lnTo>
                <a:lnTo>
                  <a:pt x="271" y="0"/>
                </a:lnTo>
                <a:lnTo>
                  <a:pt x="271" y="7"/>
                </a:lnTo>
                <a:lnTo>
                  <a:pt x="275" y="28"/>
                </a:lnTo>
                <a:lnTo>
                  <a:pt x="277" y="41"/>
                </a:lnTo>
                <a:lnTo>
                  <a:pt x="278" y="59"/>
                </a:lnTo>
                <a:lnTo>
                  <a:pt x="278" y="62"/>
                </a:lnTo>
                <a:lnTo>
                  <a:pt x="283" y="95"/>
                </a:lnTo>
                <a:lnTo>
                  <a:pt x="283" y="102"/>
                </a:lnTo>
                <a:lnTo>
                  <a:pt x="287" y="126"/>
                </a:lnTo>
                <a:lnTo>
                  <a:pt x="288" y="145"/>
                </a:lnTo>
                <a:lnTo>
                  <a:pt x="292" y="174"/>
                </a:lnTo>
                <a:lnTo>
                  <a:pt x="292" y="177"/>
                </a:lnTo>
                <a:lnTo>
                  <a:pt x="297" y="217"/>
                </a:lnTo>
                <a:lnTo>
                  <a:pt x="297" y="228"/>
                </a:lnTo>
                <a:lnTo>
                  <a:pt x="300" y="251"/>
                </a:lnTo>
                <a:lnTo>
                  <a:pt x="302" y="273"/>
                </a:lnTo>
                <a:lnTo>
                  <a:pt x="304" y="277"/>
                </a:lnTo>
                <a:lnTo>
                  <a:pt x="305" y="304"/>
                </a:lnTo>
                <a:lnTo>
                  <a:pt x="307" y="304"/>
                </a:lnTo>
                <a:lnTo>
                  <a:pt x="309" y="328"/>
                </a:lnTo>
                <a:lnTo>
                  <a:pt x="307" y="330"/>
                </a:lnTo>
                <a:lnTo>
                  <a:pt x="302" y="335"/>
                </a:lnTo>
                <a:lnTo>
                  <a:pt x="302" y="337"/>
                </a:lnTo>
                <a:lnTo>
                  <a:pt x="304" y="338"/>
                </a:lnTo>
                <a:lnTo>
                  <a:pt x="307" y="342"/>
                </a:lnTo>
                <a:lnTo>
                  <a:pt x="309" y="345"/>
                </a:lnTo>
                <a:lnTo>
                  <a:pt x="309" y="348"/>
                </a:lnTo>
                <a:lnTo>
                  <a:pt x="305" y="351"/>
                </a:lnTo>
                <a:lnTo>
                  <a:pt x="305" y="355"/>
                </a:lnTo>
                <a:lnTo>
                  <a:pt x="307" y="355"/>
                </a:lnTo>
                <a:lnTo>
                  <a:pt x="314" y="355"/>
                </a:lnTo>
                <a:lnTo>
                  <a:pt x="316" y="356"/>
                </a:lnTo>
                <a:lnTo>
                  <a:pt x="316" y="358"/>
                </a:lnTo>
                <a:lnTo>
                  <a:pt x="312" y="363"/>
                </a:lnTo>
                <a:lnTo>
                  <a:pt x="314" y="368"/>
                </a:lnTo>
                <a:lnTo>
                  <a:pt x="299" y="371"/>
                </a:lnTo>
                <a:lnTo>
                  <a:pt x="293" y="374"/>
                </a:lnTo>
                <a:lnTo>
                  <a:pt x="290" y="376"/>
                </a:lnTo>
                <a:lnTo>
                  <a:pt x="285" y="381"/>
                </a:lnTo>
                <a:lnTo>
                  <a:pt x="282" y="384"/>
                </a:lnTo>
                <a:lnTo>
                  <a:pt x="277" y="384"/>
                </a:lnTo>
                <a:lnTo>
                  <a:pt x="270" y="379"/>
                </a:lnTo>
                <a:lnTo>
                  <a:pt x="263" y="381"/>
                </a:lnTo>
                <a:lnTo>
                  <a:pt x="254" y="381"/>
                </a:lnTo>
                <a:lnTo>
                  <a:pt x="253" y="383"/>
                </a:lnTo>
                <a:lnTo>
                  <a:pt x="253" y="388"/>
                </a:lnTo>
                <a:lnTo>
                  <a:pt x="256" y="401"/>
                </a:lnTo>
                <a:lnTo>
                  <a:pt x="258" y="402"/>
                </a:lnTo>
                <a:lnTo>
                  <a:pt x="256" y="406"/>
                </a:lnTo>
                <a:lnTo>
                  <a:pt x="253" y="409"/>
                </a:lnTo>
                <a:lnTo>
                  <a:pt x="249" y="415"/>
                </a:lnTo>
                <a:lnTo>
                  <a:pt x="239" y="419"/>
                </a:lnTo>
                <a:lnTo>
                  <a:pt x="237" y="427"/>
                </a:lnTo>
                <a:lnTo>
                  <a:pt x="237" y="433"/>
                </a:lnTo>
                <a:lnTo>
                  <a:pt x="236" y="438"/>
                </a:lnTo>
                <a:lnTo>
                  <a:pt x="229" y="443"/>
                </a:lnTo>
                <a:lnTo>
                  <a:pt x="226" y="442"/>
                </a:lnTo>
                <a:lnTo>
                  <a:pt x="222" y="442"/>
                </a:lnTo>
                <a:lnTo>
                  <a:pt x="220" y="443"/>
                </a:lnTo>
                <a:lnTo>
                  <a:pt x="219" y="448"/>
                </a:lnTo>
                <a:lnTo>
                  <a:pt x="214" y="455"/>
                </a:lnTo>
                <a:lnTo>
                  <a:pt x="215" y="470"/>
                </a:lnTo>
                <a:lnTo>
                  <a:pt x="214" y="475"/>
                </a:lnTo>
                <a:lnTo>
                  <a:pt x="212" y="476"/>
                </a:lnTo>
                <a:lnTo>
                  <a:pt x="207" y="479"/>
                </a:lnTo>
                <a:lnTo>
                  <a:pt x="205" y="479"/>
                </a:lnTo>
                <a:lnTo>
                  <a:pt x="203" y="483"/>
                </a:lnTo>
                <a:lnTo>
                  <a:pt x="197" y="478"/>
                </a:lnTo>
                <a:lnTo>
                  <a:pt x="188" y="478"/>
                </a:lnTo>
                <a:lnTo>
                  <a:pt x="181" y="476"/>
                </a:lnTo>
                <a:lnTo>
                  <a:pt x="180" y="475"/>
                </a:lnTo>
                <a:lnTo>
                  <a:pt x="178" y="471"/>
                </a:lnTo>
                <a:lnTo>
                  <a:pt x="176" y="463"/>
                </a:lnTo>
                <a:lnTo>
                  <a:pt x="171" y="460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Freeform 24"/>
          <p:cNvSpPr>
            <a:spLocks/>
          </p:cNvSpPr>
          <p:nvPr/>
        </p:nvSpPr>
        <p:spPr bwMode="auto">
          <a:xfrm>
            <a:off x="930275" y="2490788"/>
            <a:ext cx="1030288" cy="1533525"/>
          </a:xfrm>
          <a:custGeom>
            <a:avLst/>
            <a:gdLst>
              <a:gd name="T0" fmla="*/ 2147483647 w 649"/>
              <a:gd name="T1" fmla="*/ 2147483647 h 966"/>
              <a:gd name="T2" fmla="*/ 2147483647 w 649"/>
              <a:gd name="T3" fmla="*/ 2147483647 h 966"/>
              <a:gd name="T4" fmla="*/ 2147483647 w 649"/>
              <a:gd name="T5" fmla="*/ 2147483647 h 966"/>
              <a:gd name="T6" fmla="*/ 2147483647 w 649"/>
              <a:gd name="T7" fmla="*/ 2147483647 h 966"/>
              <a:gd name="T8" fmla="*/ 2147483647 w 649"/>
              <a:gd name="T9" fmla="*/ 2147483647 h 966"/>
              <a:gd name="T10" fmla="*/ 2147483647 w 649"/>
              <a:gd name="T11" fmla="*/ 2147483647 h 966"/>
              <a:gd name="T12" fmla="*/ 2147483647 w 649"/>
              <a:gd name="T13" fmla="*/ 2147483647 h 966"/>
              <a:gd name="T14" fmla="*/ 2147483647 w 649"/>
              <a:gd name="T15" fmla="*/ 2147483647 h 966"/>
              <a:gd name="T16" fmla="*/ 2147483647 w 649"/>
              <a:gd name="T17" fmla="*/ 2147483647 h 966"/>
              <a:gd name="T18" fmla="*/ 2147483647 w 649"/>
              <a:gd name="T19" fmla="*/ 2147483647 h 966"/>
              <a:gd name="T20" fmla="*/ 2147483647 w 649"/>
              <a:gd name="T21" fmla="*/ 2147483647 h 966"/>
              <a:gd name="T22" fmla="*/ 2147483647 w 649"/>
              <a:gd name="T23" fmla="*/ 2147483647 h 966"/>
              <a:gd name="T24" fmla="*/ 2147483647 w 649"/>
              <a:gd name="T25" fmla="*/ 2147483647 h 966"/>
              <a:gd name="T26" fmla="*/ 2147483647 w 649"/>
              <a:gd name="T27" fmla="*/ 2147483647 h 966"/>
              <a:gd name="T28" fmla="*/ 2147483647 w 649"/>
              <a:gd name="T29" fmla="*/ 2147483647 h 966"/>
              <a:gd name="T30" fmla="*/ 2147483647 w 649"/>
              <a:gd name="T31" fmla="*/ 2147483647 h 966"/>
              <a:gd name="T32" fmla="*/ 2147483647 w 649"/>
              <a:gd name="T33" fmla="*/ 2147483647 h 966"/>
              <a:gd name="T34" fmla="*/ 2147483647 w 649"/>
              <a:gd name="T35" fmla="*/ 2147483647 h 966"/>
              <a:gd name="T36" fmla="*/ 2147483647 w 649"/>
              <a:gd name="T37" fmla="*/ 2147483647 h 966"/>
              <a:gd name="T38" fmla="*/ 2147483647 w 649"/>
              <a:gd name="T39" fmla="*/ 2147483647 h 966"/>
              <a:gd name="T40" fmla="*/ 2147483647 w 649"/>
              <a:gd name="T41" fmla="*/ 2147483647 h 966"/>
              <a:gd name="T42" fmla="*/ 2147483647 w 649"/>
              <a:gd name="T43" fmla="*/ 2147483647 h 966"/>
              <a:gd name="T44" fmla="*/ 2147483647 w 649"/>
              <a:gd name="T45" fmla="*/ 2147483647 h 966"/>
              <a:gd name="T46" fmla="*/ 2147483647 w 649"/>
              <a:gd name="T47" fmla="*/ 2147483647 h 966"/>
              <a:gd name="T48" fmla="*/ 2147483647 w 649"/>
              <a:gd name="T49" fmla="*/ 2147483647 h 966"/>
              <a:gd name="T50" fmla="*/ 2147483647 w 649"/>
              <a:gd name="T51" fmla="*/ 2147483647 h 966"/>
              <a:gd name="T52" fmla="*/ 2147483647 w 649"/>
              <a:gd name="T53" fmla="*/ 2147483647 h 966"/>
              <a:gd name="T54" fmla="*/ 2147483647 w 649"/>
              <a:gd name="T55" fmla="*/ 2147483647 h 966"/>
              <a:gd name="T56" fmla="*/ 2147483647 w 649"/>
              <a:gd name="T57" fmla="*/ 2147483647 h 966"/>
              <a:gd name="T58" fmla="*/ 2147483647 w 649"/>
              <a:gd name="T59" fmla="*/ 2147483647 h 966"/>
              <a:gd name="T60" fmla="*/ 2147483647 w 649"/>
              <a:gd name="T61" fmla="*/ 2147483647 h 966"/>
              <a:gd name="T62" fmla="*/ 2147483647 w 649"/>
              <a:gd name="T63" fmla="*/ 2147483647 h 966"/>
              <a:gd name="T64" fmla="*/ 2147483647 w 649"/>
              <a:gd name="T65" fmla="*/ 2147483647 h 966"/>
              <a:gd name="T66" fmla="*/ 2147483647 w 649"/>
              <a:gd name="T67" fmla="*/ 2147483647 h 966"/>
              <a:gd name="T68" fmla="*/ 2147483647 w 649"/>
              <a:gd name="T69" fmla="*/ 2147483647 h 966"/>
              <a:gd name="T70" fmla="*/ 2147483647 w 649"/>
              <a:gd name="T71" fmla="*/ 2147483647 h 966"/>
              <a:gd name="T72" fmla="*/ 2147483647 w 649"/>
              <a:gd name="T73" fmla="*/ 2147483647 h 966"/>
              <a:gd name="T74" fmla="*/ 2147483647 w 649"/>
              <a:gd name="T75" fmla="*/ 2147483647 h 966"/>
              <a:gd name="T76" fmla="*/ 2147483647 w 649"/>
              <a:gd name="T77" fmla="*/ 2147483647 h 966"/>
              <a:gd name="T78" fmla="*/ 2147483647 w 649"/>
              <a:gd name="T79" fmla="*/ 2147483647 h 966"/>
              <a:gd name="T80" fmla="*/ 2147483647 w 649"/>
              <a:gd name="T81" fmla="*/ 2147483647 h 966"/>
              <a:gd name="T82" fmla="*/ 2147483647 w 649"/>
              <a:gd name="T83" fmla="*/ 2147483647 h 9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49"/>
              <a:gd name="T127" fmla="*/ 0 h 966"/>
              <a:gd name="T128" fmla="*/ 649 w 649"/>
              <a:gd name="T129" fmla="*/ 966 h 9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49" h="966">
                <a:moveTo>
                  <a:pt x="63" y="452"/>
                </a:moveTo>
                <a:lnTo>
                  <a:pt x="51" y="435"/>
                </a:lnTo>
                <a:lnTo>
                  <a:pt x="30" y="408"/>
                </a:lnTo>
                <a:lnTo>
                  <a:pt x="8" y="373"/>
                </a:lnTo>
                <a:lnTo>
                  <a:pt x="0" y="362"/>
                </a:lnTo>
                <a:lnTo>
                  <a:pt x="3" y="353"/>
                </a:lnTo>
                <a:lnTo>
                  <a:pt x="3" y="348"/>
                </a:lnTo>
                <a:lnTo>
                  <a:pt x="5" y="342"/>
                </a:lnTo>
                <a:lnTo>
                  <a:pt x="10" y="324"/>
                </a:lnTo>
                <a:lnTo>
                  <a:pt x="15" y="307"/>
                </a:lnTo>
                <a:lnTo>
                  <a:pt x="24" y="275"/>
                </a:lnTo>
                <a:lnTo>
                  <a:pt x="71" y="99"/>
                </a:lnTo>
                <a:lnTo>
                  <a:pt x="97" y="0"/>
                </a:lnTo>
                <a:lnTo>
                  <a:pt x="156" y="15"/>
                </a:lnTo>
                <a:lnTo>
                  <a:pt x="160" y="15"/>
                </a:lnTo>
                <a:lnTo>
                  <a:pt x="263" y="40"/>
                </a:lnTo>
                <a:lnTo>
                  <a:pt x="372" y="63"/>
                </a:lnTo>
                <a:lnTo>
                  <a:pt x="373" y="64"/>
                </a:lnTo>
                <a:lnTo>
                  <a:pt x="470" y="84"/>
                </a:lnTo>
                <a:lnTo>
                  <a:pt x="557" y="102"/>
                </a:lnTo>
                <a:lnTo>
                  <a:pt x="626" y="115"/>
                </a:lnTo>
                <a:lnTo>
                  <a:pt x="649" y="119"/>
                </a:lnTo>
                <a:lnTo>
                  <a:pt x="625" y="242"/>
                </a:lnTo>
                <a:lnTo>
                  <a:pt x="603" y="350"/>
                </a:lnTo>
                <a:lnTo>
                  <a:pt x="598" y="375"/>
                </a:lnTo>
                <a:lnTo>
                  <a:pt x="589" y="421"/>
                </a:lnTo>
                <a:lnTo>
                  <a:pt x="567" y="526"/>
                </a:lnTo>
                <a:lnTo>
                  <a:pt x="564" y="539"/>
                </a:lnTo>
                <a:lnTo>
                  <a:pt x="553" y="591"/>
                </a:lnTo>
                <a:lnTo>
                  <a:pt x="540" y="659"/>
                </a:lnTo>
                <a:lnTo>
                  <a:pt x="526" y="733"/>
                </a:lnTo>
                <a:lnTo>
                  <a:pt x="523" y="751"/>
                </a:lnTo>
                <a:lnTo>
                  <a:pt x="508" y="828"/>
                </a:lnTo>
                <a:lnTo>
                  <a:pt x="506" y="831"/>
                </a:lnTo>
                <a:lnTo>
                  <a:pt x="499" y="838"/>
                </a:lnTo>
                <a:lnTo>
                  <a:pt x="494" y="848"/>
                </a:lnTo>
                <a:lnTo>
                  <a:pt x="486" y="849"/>
                </a:lnTo>
                <a:lnTo>
                  <a:pt x="484" y="849"/>
                </a:lnTo>
                <a:lnTo>
                  <a:pt x="477" y="843"/>
                </a:lnTo>
                <a:lnTo>
                  <a:pt x="477" y="839"/>
                </a:lnTo>
                <a:lnTo>
                  <a:pt x="477" y="836"/>
                </a:lnTo>
                <a:lnTo>
                  <a:pt x="475" y="833"/>
                </a:lnTo>
                <a:lnTo>
                  <a:pt x="472" y="830"/>
                </a:lnTo>
                <a:lnTo>
                  <a:pt x="465" y="833"/>
                </a:lnTo>
                <a:lnTo>
                  <a:pt x="462" y="831"/>
                </a:lnTo>
                <a:lnTo>
                  <a:pt x="457" y="826"/>
                </a:lnTo>
                <a:lnTo>
                  <a:pt x="450" y="826"/>
                </a:lnTo>
                <a:lnTo>
                  <a:pt x="446" y="826"/>
                </a:lnTo>
                <a:lnTo>
                  <a:pt x="436" y="830"/>
                </a:lnTo>
                <a:lnTo>
                  <a:pt x="435" y="831"/>
                </a:lnTo>
                <a:lnTo>
                  <a:pt x="435" y="834"/>
                </a:lnTo>
                <a:lnTo>
                  <a:pt x="435" y="838"/>
                </a:lnTo>
                <a:lnTo>
                  <a:pt x="431" y="843"/>
                </a:lnTo>
                <a:lnTo>
                  <a:pt x="433" y="853"/>
                </a:lnTo>
                <a:lnTo>
                  <a:pt x="436" y="857"/>
                </a:lnTo>
                <a:lnTo>
                  <a:pt x="436" y="859"/>
                </a:lnTo>
                <a:lnTo>
                  <a:pt x="433" y="861"/>
                </a:lnTo>
                <a:lnTo>
                  <a:pt x="431" y="871"/>
                </a:lnTo>
                <a:lnTo>
                  <a:pt x="429" y="876"/>
                </a:lnTo>
                <a:lnTo>
                  <a:pt x="431" y="880"/>
                </a:lnTo>
                <a:lnTo>
                  <a:pt x="429" y="885"/>
                </a:lnTo>
                <a:lnTo>
                  <a:pt x="431" y="887"/>
                </a:lnTo>
                <a:lnTo>
                  <a:pt x="431" y="890"/>
                </a:lnTo>
                <a:lnTo>
                  <a:pt x="429" y="894"/>
                </a:lnTo>
                <a:lnTo>
                  <a:pt x="429" y="899"/>
                </a:lnTo>
                <a:lnTo>
                  <a:pt x="426" y="902"/>
                </a:lnTo>
                <a:lnTo>
                  <a:pt x="428" y="910"/>
                </a:lnTo>
                <a:lnTo>
                  <a:pt x="431" y="923"/>
                </a:lnTo>
                <a:lnTo>
                  <a:pt x="429" y="930"/>
                </a:lnTo>
                <a:lnTo>
                  <a:pt x="429" y="940"/>
                </a:lnTo>
                <a:lnTo>
                  <a:pt x="429" y="946"/>
                </a:lnTo>
                <a:lnTo>
                  <a:pt x="426" y="949"/>
                </a:lnTo>
                <a:lnTo>
                  <a:pt x="426" y="951"/>
                </a:lnTo>
                <a:lnTo>
                  <a:pt x="421" y="949"/>
                </a:lnTo>
                <a:lnTo>
                  <a:pt x="419" y="951"/>
                </a:lnTo>
                <a:lnTo>
                  <a:pt x="423" y="958"/>
                </a:lnTo>
                <a:lnTo>
                  <a:pt x="418" y="961"/>
                </a:lnTo>
                <a:lnTo>
                  <a:pt x="418" y="966"/>
                </a:lnTo>
                <a:lnTo>
                  <a:pt x="336" y="849"/>
                </a:lnTo>
                <a:lnTo>
                  <a:pt x="316" y="818"/>
                </a:lnTo>
                <a:lnTo>
                  <a:pt x="216" y="674"/>
                </a:lnTo>
                <a:lnTo>
                  <a:pt x="163" y="598"/>
                </a:lnTo>
                <a:lnTo>
                  <a:pt x="119" y="534"/>
                </a:lnTo>
                <a:lnTo>
                  <a:pt x="63" y="45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Freeform 25"/>
          <p:cNvSpPr>
            <a:spLocks/>
          </p:cNvSpPr>
          <p:nvPr/>
        </p:nvSpPr>
        <p:spPr bwMode="auto">
          <a:xfrm>
            <a:off x="1765300" y="2679700"/>
            <a:ext cx="908050" cy="1101725"/>
          </a:xfrm>
          <a:custGeom>
            <a:avLst/>
            <a:gdLst>
              <a:gd name="T0" fmla="*/ 2147483647 w 572"/>
              <a:gd name="T1" fmla="*/ 2147483647 h 694"/>
              <a:gd name="T2" fmla="*/ 2147483647 w 572"/>
              <a:gd name="T3" fmla="*/ 2147483647 h 694"/>
              <a:gd name="T4" fmla="*/ 2147483647 w 572"/>
              <a:gd name="T5" fmla="*/ 2147483647 h 694"/>
              <a:gd name="T6" fmla="*/ 2147483647 w 572"/>
              <a:gd name="T7" fmla="*/ 2147483647 h 694"/>
              <a:gd name="T8" fmla="*/ 2147483647 w 572"/>
              <a:gd name="T9" fmla="*/ 2147483647 h 694"/>
              <a:gd name="T10" fmla="*/ 2147483647 w 572"/>
              <a:gd name="T11" fmla="*/ 2147483647 h 694"/>
              <a:gd name="T12" fmla="*/ 2147483647 w 572"/>
              <a:gd name="T13" fmla="*/ 2147483647 h 694"/>
              <a:gd name="T14" fmla="*/ 2147483647 w 572"/>
              <a:gd name="T15" fmla="*/ 0 h 694"/>
              <a:gd name="T16" fmla="*/ 2147483647 w 572"/>
              <a:gd name="T17" fmla="*/ 2147483647 h 694"/>
              <a:gd name="T18" fmla="*/ 2147483647 w 572"/>
              <a:gd name="T19" fmla="*/ 2147483647 h 694"/>
              <a:gd name="T20" fmla="*/ 2147483647 w 572"/>
              <a:gd name="T21" fmla="*/ 2147483647 h 694"/>
              <a:gd name="T22" fmla="*/ 2147483647 w 572"/>
              <a:gd name="T23" fmla="*/ 2147483647 h 694"/>
              <a:gd name="T24" fmla="*/ 2147483647 w 572"/>
              <a:gd name="T25" fmla="*/ 2147483647 h 694"/>
              <a:gd name="T26" fmla="*/ 2147483647 w 572"/>
              <a:gd name="T27" fmla="*/ 2147483647 h 694"/>
              <a:gd name="T28" fmla="*/ 2147483647 w 572"/>
              <a:gd name="T29" fmla="*/ 2147483647 h 694"/>
              <a:gd name="T30" fmla="*/ 2147483647 w 572"/>
              <a:gd name="T31" fmla="*/ 2147483647 h 694"/>
              <a:gd name="T32" fmla="*/ 2147483647 w 572"/>
              <a:gd name="T33" fmla="*/ 2147483647 h 694"/>
              <a:gd name="T34" fmla="*/ 2147483647 w 572"/>
              <a:gd name="T35" fmla="*/ 2147483647 h 694"/>
              <a:gd name="T36" fmla="*/ 2147483647 w 572"/>
              <a:gd name="T37" fmla="*/ 2147483647 h 694"/>
              <a:gd name="T38" fmla="*/ 2147483647 w 572"/>
              <a:gd name="T39" fmla="*/ 2147483647 h 694"/>
              <a:gd name="T40" fmla="*/ 2147483647 w 572"/>
              <a:gd name="T41" fmla="*/ 2147483647 h 694"/>
              <a:gd name="T42" fmla="*/ 2147483647 w 572"/>
              <a:gd name="T43" fmla="*/ 2147483647 h 694"/>
              <a:gd name="T44" fmla="*/ 2147483647 w 572"/>
              <a:gd name="T45" fmla="*/ 2147483647 h 694"/>
              <a:gd name="T46" fmla="*/ 2147483647 w 572"/>
              <a:gd name="T47" fmla="*/ 2147483647 h 694"/>
              <a:gd name="T48" fmla="*/ 2147483647 w 572"/>
              <a:gd name="T49" fmla="*/ 2147483647 h 694"/>
              <a:gd name="T50" fmla="*/ 2147483647 w 572"/>
              <a:gd name="T51" fmla="*/ 2147483647 h 694"/>
              <a:gd name="T52" fmla="*/ 2147483647 w 572"/>
              <a:gd name="T53" fmla="*/ 2147483647 h 694"/>
              <a:gd name="T54" fmla="*/ 2147483647 w 572"/>
              <a:gd name="T55" fmla="*/ 2147483647 h 694"/>
              <a:gd name="T56" fmla="*/ 2147483647 w 572"/>
              <a:gd name="T57" fmla="*/ 2147483647 h 694"/>
              <a:gd name="T58" fmla="*/ 2147483647 w 572"/>
              <a:gd name="T59" fmla="*/ 2147483647 h 694"/>
              <a:gd name="T60" fmla="*/ 2147483647 w 572"/>
              <a:gd name="T61" fmla="*/ 2147483647 h 694"/>
              <a:gd name="T62" fmla="*/ 2147483647 w 572"/>
              <a:gd name="T63" fmla="*/ 2147483647 h 694"/>
              <a:gd name="T64" fmla="*/ 2147483647 w 572"/>
              <a:gd name="T65" fmla="*/ 2147483647 h 694"/>
              <a:gd name="T66" fmla="*/ 2147483647 w 572"/>
              <a:gd name="T67" fmla="*/ 2147483647 h 694"/>
              <a:gd name="T68" fmla="*/ 2147483647 w 572"/>
              <a:gd name="T69" fmla="*/ 2147483647 h 694"/>
              <a:gd name="T70" fmla="*/ 2147483647 w 572"/>
              <a:gd name="T71" fmla="*/ 2147483647 h 694"/>
              <a:gd name="T72" fmla="*/ 2147483647 w 572"/>
              <a:gd name="T73" fmla="*/ 2147483647 h 694"/>
              <a:gd name="T74" fmla="*/ 2147483647 w 572"/>
              <a:gd name="T75" fmla="*/ 2147483647 h 694"/>
              <a:gd name="T76" fmla="*/ 0 w 572"/>
              <a:gd name="T77" fmla="*/ 2147483647 h 694"/>
              <a:gd name="T78" fmla="*/ 2147483647 w 572"/>
              <a:gd name="T79" fmla="*/ 2147483647 h 694"/>
              <a:gd name="T80" fmla="*/ 2147483647 w 572"/>
              <a:gd name="T81" fmla="*/ 2147483647 h 6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72"/>
              <a:gd name="T124" fmla="*/ 0 h 694"/>
              <a:gd name="T125" fmla="*/ 572 w 572"/>
              <a:gd name="T126" fmla="*/ 694 h 69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72" h="694">
                <a:moveTo>
                  <a:pt x="27" y="472"/>
                </a:moveTo>
                <a:lnTo>
                  <a:pt x="38" y="420"/>
                </a:lnTo>
                <a:lnTo>
                  <a:pt x="41" y="407"/>
                </a:lnTo>
                <a:lnTo>
                  <a:pt x="63" y="302"/>
                </a:lnTo>
                <a:lnTo>
                  <a:pt x="72" y="256"/>
                </a:lnTo>
                <a:lnTo>
                  <a:pt x="77" y="231"/>
                </a:lnTo>
                <a:lnTo>
                  <a:pt x="99" y="123"/>
                </a:lnTo>
                <a:lnTo>
                  <a:pt x="123" y="0"/>
                </a:lnTo>
                <a:lnTo>
                  <a:pt x="221" y="18"/>
                </a:lnTo>
                <a:lnTo>
                  <a:pt x="299" y="31"/>
                </a:lnTo>
                <a:lnTo>
                  <a:pt x="304" y="31"/>
                </a:lnTo>
                <a:lnTo>
                  <a:pt x="360" y="41"/>
                </a:lnTo>
                <a:lnTo>
                  <a:pt x="401" y="47"/>
                </a:lnTo>
                <a:lnTo>
                  <a:pt x="392" y="100"/>
                </a:lnTo>
                <a:lnTo>
                  <a:pt x="386" y="139"/>
                </a:lnTo>
                <a:lnTo>
                  <a:pt x="381" y="170"/>
                </a:lnTo>
                <a:lnTo>
                  <a:pt x="476" y="185"/>
                </a:lnTo>
                <a:lnTo>
                  <a:pt x="481" y="185"/>
                </a:lnTo>
                <a:lnTo>
                  <a:pt x="572" y="198"/>
                </a:lnTo>
                <a:lnTo>
                  <a:pt x="566" y="239"/>
                </a:lnTo>
                <a:lnTo>
                  <a:pt x="557" y="295"/>
                </a:lnTo>
                <a:lnTo>
                  <a:pt x="547" y="364"/>
                </a:lnTo>
                <a:lnTo>
                  <a:pt x="545" y="381"/>
                </a:lnTo>
                <a:lnTo>
                  <a:pt x="542" y="400"/>
                </a:lnTo>
                <a:lnTo>
                  <a:pt x="527" y="509"/>
                </a:lnTo>
                <a:lnTo>
                  <a:pt x="523" y="538"/>
                </a:lnTo>
                <a:lnTo>
                  <a:pt x="522" y="550"/>
                </a:lnTo>
                <a:lnTo>
                  <a:pt x="518" y="582"/>
                </a:lnTo>
                <a:lnTo>
                  <a:pt x="513" y="615"/>
                </a:lnTo>
                <a:lnTo>
                  <a:pt x="501" y="694"/>
                </a:lnTo>
                <a:lnTo>
                  <a:pt x="406" y="681"/>
                </a:lnTo>
                <a:lnTo>
                  <a:pt x="360" y="674"/>
                </a:lnTo>
                <a:lnTo>
                  <a:pt x="357" y="673"/>
                </a:lnTo>
                <a:lnTo>
                  <a:pt x="331" y="668"/>
                </a:lnTo>
                <a:lnTo>
                  <a:pt x="269" y="660"/>
                </a:lnTo>
                <a:lnTo>
                  <a:pt x="180" y="645"/>
                </a:lnTo>
                <a:lnTo>
                  <a:pt x="150" y="640"/>
                </a:lnTo>
                <a:lnTo>
                  <a:pt x="114" y="633"/>
                </a:lnTo>
                <a:lnTo>
                  <a:pt x="0" y="614"/>
                </a:lnTo>
                <a:lnTo>
                  <a:pt x="14" y="540"/>
                </a:lnTo>
                <a:lnTo>
                  <a:pt x="27" y="47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3" name="Freeform 26"/>
          <p:cNvSpPr>
            <a:spLocks noEditPoints="1"/>
          </p:cNvSpPr>
          <p:nvPr/>
        </p:nvSpPr>
        <p:spPr bwMode="auto">
          <a:xfrm>
            <a:off x="347663" y="2322513"/>
            <a:ext cx="1300162" cy="2144712"/>
          </a:xfrm>
          <a:custGeom>
            <a:avLst/>
            <a:gdLst>
              <a:gd name="T0" fmla="*/ 2147483647 w 819"/>
              <a:gd name="T1" fmla="*/ 2147483647 h 1351"/>
              <a:gd name="T2" fmla="*/ 2147483647 w 819"/>
              <a:gd name="T3" fmla="*/ 2147483647 h 1351"/>
              <a:gd name="T4" fmla="*/ 2147483647 w 819"/>
              <a:gd name="T5" fmla="*/ 2147483647 h 1351"/>
              <a:gd name="T6" fmla="*/ 2147483647 w 819"/>
              <a:gd name="T7" fmla="*/ 2147483647 h 1351"/>
              <a:gd name="T8" fmla="*/ 2147483647 w 819"/>
              <a:gd name="T9" fmla="*/ 2147483647 h 1351"/>
              <a:gd name="T10" fmla="*/ 2147483647 w 819"/>
              <a:gd name="T11" fmla="*/ 2147483647 h 1351"/>
              <a:gd name="T12" fmla="*/ 2147483647 w 819"/>
              <a:gd name="T13" fmla="*/ 2147483647 h 1351"/>
              <a:gd name="T14" fmla="*/ 2147483647 w 819"/>
              <a:gd name="T15" fmla="*/ 2147483647 h 1351"/>
              <a:gd name="T16" fmla="*/ 2147483647 w 819"/>
              <a:gd name="T17" fmla="*/ 2147483647 h 1351"/>
              <a:gd name="T18" fmla="*/ 2147483647 w 819"/>
              <a:gd name="T19" fmla="*/ 2147483647 h 1351"/>
              <a:gd name="T20" fmla="*/ 2147483647 w 819"/>
              <a:gd name="T21" fmla="*/ 2147483647 h 1351"/>
              <a:gd name="T22" fmla="*/ 2147483647 w 819"/>
              <a:gd name="T23" fmla="*/ 2147483647 h 1351"/>
              <a:gd name="T24" fmla="*/ 2147483647 w 819"/>
              <a:gd name="T25" fmla="*/ 2147483647 h 1351"/>
              <a:gd name="T26" fmla="*/ 2147483647 w 819"/>
              <a:gd name="T27" fmla="*/ 2147483647 h 1351"/>
              <a:gd name="T28" fmla="*/ 2147483647 w 819"/>
              <a:gd name="T29" fmla="*/ 2147483647 h 1351"/>
              <a:gd name="T30" fmla="*/ 2147483647 w 819"/>
              <a:gd name="T31" fmla="*/ 2147483647 h 1351"/>
              <a:gd name="T32" fmla="*/ 2147483647 w 819"/>
              <a:gd name="T33" fmla="*/ 2147483647 h 1351"/>
              <a:gd name="T34" fmla="*/ 2147483647 w 819"/>
              <a:gd name="T35" fmla="*/ 2147483647 h 1351"/>
              <a:gd name="T36" fmla="*/ 2147483647 w 819"/>
              <a:gd name="T37" fmla="*/ 2147483647 h 1351"/>
              <a:gd name="T38" fmla="*/ 2147483647 w 819"/>
              <a:gd name="T39" fmla="*/ 2147483647 h 1351"/>
              <a:gd name="T40" fmla="*/ 2147483647 w 819"/>
              <a:gd name="T41" fmla="*/ 2147483647 h 1351"/>
              <a:gd name="T42" fmla="*/ 2147483647 w 819"/>
              <a:gd name="T43" fmla="*/ 2147483647 h 1351"/>
              <a:gd name="T44" fmla="*/ 2147483647 w 819"/>
              <a:gd name="T45" fmla="*/ 2147483647 h 1351"/>
              <a:gd name="T46" fmla="*/ 2147483647 w 819"/>
              <a:gd name="T47" fmla="*/ 2147483647 h 1351"/>
              <a:gd name="T48" fmla="*/ 2147483647 w 819"/>
              <a:gd name="T49" fmla="*/ 2147483647 h 1351"/>
              <a:gd name="T50" fmla="*/ 2147483647 w 819"/>
              <a:gd name="T51" fmla="*/ 2147483647 h 1351"/>
              <a:gd name="T52" fmla="*/ 2147483647 w 819"/>
              <a:gd name="T53" fmla="*/ 2147483647 h 1351"/>
              <a:gd name="T54" fmla="*/ 2147483647 w 819"/>
              <a:gd name="T55" fmla="*/ 2147483647 h 1351"/>
              <a:gd name="T56" fmla="*/ 2147483647 w 819"/>
              <a:gd name="T57" fmla="*/ 2147483647 h 1351"/>
              <a:gd name="T58" fmla="*/ 2147483647 w 819"/>
              <a:gd name="T59" fmla="*/ 2147483647 h 1351"/>
              <a:gd name="T60" fmla="*/ 2147483647 w 819"/>
              <a:gd name="T61" fmla="*/ 2147483647 h 1351"/>
              <a:gd name="T62" fmla="*/ 2147483647 w 819"/>
              <a:gd name="T63" fmla="*/ 2147483647 h 1351"/>
              <a:gd name="T64" fmla="*/ 2147483647 w 819"/>
              <a:gd name="T65" fmla="*/ 2147483647 h 1351"/>
              <a:gd name="T66" fmla="*/ 2147483647 w 819"/>
              <a:gd name="T67" fmla="*/ 2147483647 h 1351"/>
              <a:gd name="T68" fmla="*/ 2147483647 w 819"/>
              <a:gd name="T69" fmla="*/ 2147483647 h 1351"/>
              <a:gd name="T70" fmla="*/ 2147483647 w 819"/>
              <a:gd name="T71" fmla="*/ 2147483647 h 1351"/>
              <a:gd name="T72" fmla="*/ 2147483647 w 819"/>
              <a:gd name="T73" fmla="*/ 2147483647 h 1351"/>
              <a:gd name="T74" fmla="*/ 2147483647 w 819"/>
              <a:gd name="T75" fmla="*/ 2147483647 h 1351"/>
              <a:gd name="T76" fmla="*/ 2147483647 w 819"/>
              <a:gd name="T77" fmla="*/ 2147483647 h 1351"/>
              <a:gd name="T78" fmla="*/ 2147483647 w 819"/>
              <a:gd name="T79" fmla="*/ 2147483647 h 1351"/>
              <a:gd name="T80" fmla="*/ 2147483647 w 819"/>
              <a:gd name="T81" fmla="*/ 2147483647 h 1351"/>
              <a:gd name="T82" fmla="*/ 2147483647 w 819"/>
              <a:gd name="T83" fmla="*/ 2147483647 h 1351"/>
              <a:gd name="T84" fmla="*/ 2147483647 w 819"/>
              <a:gd name="T85" fmla="*/ 2147483647 h 1351"/>
              <a:gd name="T86" fmla="*/ 2147483647 w 819"/>
              <a:gd name="T87" fmla="*/ 2147483647 h 1351"/>
              <a:gd name="T88" fmla="*/ 2147483647 w 819"/>
              <a:gd name="T89" fmla="*/ 2147483647 h 1351"/>
              <a:gd name="T90" fmla="*/ 2147483647 w 819"/>
              <a:gd name="T91" fmla="*/ 2147483647 h 1351"/>
              <a:gd name="T92" fmla="*/ 2147483647 w 819"/>
              <a:gd name="T93" fmla="*/ 2147483647 h 1351"/>
              <a:gd name="T94" fmla="*/ 2147483647 w 819"/>
              <a:gd name="T95" fmla="*/ 2147483647 h 1351"/>
              <a:gd name="T96" fmla="*/ 2147483647 w 819"/>
              <a:gd name="T97" fmla="*/ 2147483647 h 1351"/>
              <a:gd name="T98" fmla="*/ 2147483647 w 819"/>
              <a:gd name="T99" fmla="*/ 2147483647 h 1351"/>
              <a:gd name="T100" fmla="*/ 2147483647 w 819"/>
              <a:gd name="T101" fmla="*/ 2147483647 h 1351"/>
              <a:gd name="T102" fmla="*/ 2147483647 w 819"/>
              <a:gd name="T103" fmla="*/ 2147483647 h 1351"/>
              <a:gd name="T104" fmla="*/ 2147483647 w 819"/>
              <a:gd name="T105" fmla="*/ 2147483647 h 1351"/>
              <a:gd name="T106" fmla="*/ 2147483647 w 819"/>
              <a:gd name="T107" fmla="*/ 2147483647 h 1351"/>
              <a:gd name="T108" fmla="*/ 2147483647 w 819"/>
              <a:gd name="T109" fmla="*/ 2147483647 h 13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9"/>
              <a:gd name="T166" fmla="*/ 0 h 1351"/>
              <a:gd name="T167" fmla="*/ 819 w 819"/>
              <a:gd name="T168" fmla="*/ 1351 h 135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9" h="1351">
                <a:moveTo>
                  <a:pt x="178" y="527"/>
                </a:moveTo>
                <a:lnTo>
                  <a:pt x="165" y="535"/>
                </a:lnTo>
                <a:lnTo>
                  <a:pt x="153" y="532"/>
                </a:lnTo>
                <a:lnTo>
                  <a:pt x="148" y="522"/>
                </a:lnTo>
                <a:lnTo>
                  <a:pt x="121" y="523"/>
                </a:lnTo>
                <a:lnTo>
                  <a:pt x="121" y="512"/>
                </a:lnTo>
                <a:lnTo>
                  <a:pt x="117" y="505"/>
                </a:lnTo>
                <a:lnTo>
                  <a:pt x="116" y="505"/>
                </a:lnTo>
                <a:lnTo>
                  <a:pt x="119" y="512"/>
                </a:lnTo>
                <a:lnTo>
                  <a:pt x="119" y="518"/>
                </a:lnTo>
                <a:lnTo>
                  <a:pt x="109" y="509"/>
                </a:lnTo>
                <a:lnTo>
                  <a:pt x="104" y="514"/>
                </a:lnTo>
                <a:lnTo>
                  <a:pt x="99" y="512"/>
                </a:lnTo>
                <a:lnTo>
                  <a:pt x="95" y="505"/>
                </a:lnTo>
                <a:lnTo>
                  <a:pt x="99" y="515"/>
                </a:lnTo>
                <a:lnTo>
                  <a:pt x="94" y="522"/>
                </a:lnTo>
                <a:lnTo>
                  <a:pt x="99" y="528"/>
                </a:lnTo>
                <a:lnTo>
                  <a:pt x="92" y="533"/>
                </a:lnTo>
                <a:lnTo>
                  <a:pt x="90" y="546"/>
                </a:lnTo>
                <a:lnTo>
                  <a:pt x="85" y="546"/>
                </a:lnTo>
                <a:lnTo>
                  <a:pt x="73" y="532"/>
                </a:lnTo>
                <a:lnTo>
                  <a:pt x="70" y="532"/>
                </a:lnTo>
                <a:lnTo>
                  <a:pt x="61" y="515"/>
                </a:lnTo>
                <a:lnTo>
                  <a:pt x="53" y="510"/>
                </a:lnTo>
                <a:lnTo>
                  <a:pt x="48" y="514"/>
                </a:lnTo>
                <a:lnTo>
                  <a:pt x="43" y="512"/>
                </a:lnTo>
                <a:lnTo>
                  <a:pt x="56" y="494"/>
                </a:lnTo>
                <a:lnTo>
                  <a:pt x="56" y="476"/>
                </a:lnTo>
                <a:lnTo>
                  <a:pt x="51" y="474"/>
                </a:lnTo>
                <a:lnTo>
                  <a:pt x="49" y="456"/>
                </a:lnTo>
                <a:lnTo>
                  <a:pt x="36" y="438"/>
                </a:lnTo>
                <a:lnTo>
                  <a:pt x="22" y="407"/>
                </a:lnTo>
                <a:lnTo>
                  <a:pt x="10" y="381"/>
                </a:lnTo>
                <a:lnTo>
                  <a:pt x="17" y="367"/>
                </a:lnTo>
                <a:lnTo>
                  <a:pt x="17" y="328"/>
                </a:lnTo>
                <a:lnTo>
                  <a:pt x="29" y="305"/>
                </a:lnTo>
                <a:lnTo>
                  <a:pt x="32" y="289"/>
                </a:lnTo>
                <a:lnTo>
                  <a:pt x="32" y="269"/>
                </a:lnTo>
                <a:lnTo>
                  <a:pt x="22" y="244"/>
                </a:lnTo>
                <a:lnTo>
                  <a:pt x="19" y="230"/>
                </a:lnTo>
                <a:lnTo>
                  <a:pt x="0" y="205"/>
                </a:lnTo>
                <a:lnTo>
                  <a:pt x="5" y="197"/>
                </a:lnTo>
                <a:lnTo>
                  <a:pt x="4" y="182"/>
                </a:lnTo>
                <a:lnTo>
                  <a:pt x="49" y="124"/>
                </a:lnTo>
                <a:lnTo>
                  <a:pt x="53" y="105"/>
                </a:lnTo>
                <a:lnTo>
                  <a:pt x="66" y="85"/>
                </a:lnTo>
                <a:lnTo>
                  <a:pt x="73" y="69"/>
                </a:lnTo>
                <a:lnTo>
                  <a:pt x="75" y="34"/>
                </a:lnTo>
                <a:lnTo>
                  <a:pt x="68" y="26"/>
                </a:lnTo>
                <a:lnTo>
                  <a:pt x="73" y="18"/>
                </a:lnTo>
                <a:lnTo>
                  <a:pt x="80" y="0"/>
                </a:lnTo>
                <a:lnTo>
                  <a:pt x="114" y="11"/>
                </a:lnTo>
                <a:lnTo>
                  <a:pt x="143" y="19"/>
                </a:lnTo>
                <a:lnTo>
                  <a:pt x="170" y="26"/>
                </a:lnTo>
                <a:lnTo>
                  <a:pt x="255" y="51"/>
                </a:lnTo>
                <a:lnTo>
                  <a:pt x="331" y="72"/>
                </a:lnTo>
                <a:lnTo>
                  <a:pt x="384" y="85"/>
                </a:lnTo>
                <a:lnTo>
                  <a:pt x="464" y="106"/>
                </a:lnTo>
                <a:lnTo>
                  <a:pt x="438" y="205"/>
                </a:lnTo>
                <a:lnTo>
                  <a:pt x="391" y="381"/>
                </a:lnTo>
                <a:lnTo>
                  <a:pt x="382" y="413"/>
                </a:lnTo>
                <a:lnTo>
                  <a:pt x="377" y="430"/>
                </a:lnTo>
                <a:lnTo>
                  <a:pt x="372" y="448"/>
                </a:lnTo>
                <a:lnTo>
                  <a:pt x="370" y="454"/>
                </a:lnTo>
                <a:lnTo>
                  <a:pt x="370" y="459"/>
                </a:lnTo>
                <a:lnTo>
                  <a:pt x="367" y="468"/>
                </a:lnTo>
                <a:lnTo>
                  <a:pt x="375" y="479"/>
                </a:lnTo>
                <a:lnTo>
                  <a:pt x="397" y="514"/>
                </a:lnTo>
                <a:lnTo>
                  <a:pt x="418" y="541"/>
                </a:lnTo>
                <a:lnTo>
                  <a:pt x="430" y="558"/>
                </a:lnTo>
                <a:lnTo>
                  <a:pt x="486" y="640"/>
                </a:lnTo>
                <a:lnTo>
                  <a:pt x="530" y="704"/>
                </a:lnTo>
                <a:lnTo>
                  <a:pt x="583" y="780"/>
                </a:lnTo>
                <a:lnTo>
                  <a:pt x="683" y="924"/>
                </a:lnTo>
                <a:lnTo>
                  <a:pt x="703" y="955"/>
                </a:lnTo>
                <a:lnTo>
                  <a:pt x="785" y="1072"/>
                </a:lnTo>
                <a:lnTo>
                  <a:pt x="785" y="1078"/>
                </a:lnTo>
                <a:lnTo>
                  <a:pt x="783" y="1082"/>
                </a:lnTo>
                <a:lnTo>
                  <a:pt x="781" y="1087"/>
                </a:lnTo>
                <a:lnTo>
                  <a:pt x="786" y="1093"/>
                </a:lnTo>
                <a:lnTo>
                  <a:pt x="788" y="1103"/>
                </a:lnTo>
                <a:lnTo>
                  <a:pt x="788" y="1105"/>
                </a:lnTo>
                <a:lnTo>
                  <a:pt x="791" y="1106"/>
                </a:lnTo>
                <a:lnTo>
                  <a:pt x="795" y="1111"/>
                </a:lnTo>
                <a:lnTo>
                  <a:pt x="796" y="1123"/>
                </a:lnTo>
                <a:lnTo>
                  <a:pt x="795" y="1124"/>
                </a:lnTo>
                <a:lnTo>
                  <a:pt x="796" y="1128"/>
                </a:lnTo>
                <a:lnTo>
                  <a:pt x="798" y="1134"/>
                </a:lnTo>
                <a:lnTo>
                  <a:pt x="796" y="1141"/>
                </a:lnTo>
                <a:lnTo>
                  <a:pt x="796" y="1142"/>
                </a:lnTo>
                <a:lnTo>
                  <a:pt x="802" y="1144"/>
                </a:lnTo>
                <a:lnTo>
                  <a:pt x="803" y="1147"/>
                </a:lnTo>
                <a:lnTo>
                  <a:pt x="805" y="1151"/>
                </a:lnTo>
                <a:lnTo>
                  <a:pt x="808" y="1152"/>
                </a:lnTo>
                <a:lnTo>
                  <a:pt x="815" y="1159"/>
                </a:lnTo>
                <a:lnTo>
                  <a:pt x="817" y="1162"/>
                </a:lnTo>
                <a:lnTo>
                  <a:pt x="819" y="1165"/>
                </a:lnTo>
                <a:lnTo>
                  <a:pt x="819" y="1170"/>
                </a:lnTo>
                <a:lnTo>
                  <a:pt x="815" y="1170"/>
                </a:lnTo>
                <a:lnTo>
                  <a:pt x="805" y="1179"/>
                </a:lnTo>
                <a:lnTo>
                  <a:pt x="800" y="1180"/>
                </a:lnTo>
                <a:lnTo>
                  <a:pt x="795" y="1183"/>
                </a:lnTo>
                <a:lnTo>
                  <a:pt x="785" y="1185"/>
                </a:lnTo>
                <a:lnTo>
                  <a:pt x="783" y="1188"/>
                </a:lnTo>
                <a:lnTo>
                  <a:pt x="781" y="1195"/>
                </a:lnTo>
                <a:lnTo>
                  <a:pt x="769" y="1200"/>
                </a:lnTo>
                <a:lnTo>
                  <a:pt x="769" y="1202"/>
                </a:lnTo>
                <a:lnTo>
                  <a:pt x="771" y="1206"/>
                </a:lnTo>
                <a:lnTo>
                  <a:pt x="768" y="1213"/>
                </a:lnTo>
                <a:lnTo>
                  <a:pt x="768" y="1216"/>
                </a:lnTo>
                <a:lnTo>
                  <a:pt x="766" y="1218"/>
                </a:lnTo>
                <a:lnTo>
                  <a:pt x="766" y="1225"/>
                </a:lnTo>
                <a:lnTo>
                  <a:pt x="766" y="1228"/>
                </a:lnTo>
                <a:lnTo>
                  <a:pt x="766" y="1233"/>
                </a:lnTo>
                <a:lnTo>
                  <a:pt x="761" y="1234"/>
                </a:lnTo>
                <a:lnTo>
                  <a:pt x="763" y="1238"/>
                </a:lnTo>
                <a:lnTo>
                  <a:pt x="761" y="1243"/>
                </a:lnTo>
                <a:lnTo>
                  <a:pt x="757" y="1248"/>
                </a:lnTo>
                <a:lnTo>
                  <a:pt x="759" y="1249"/>
                </a:lnTo>
                <a:lnTo>
                  <a:pt x="751" y="1256"/>
                </a:lnTo>
                <a:lnTo>
                  <a:pt x="749" y="1257"/>
                </a:lnTo>
                <a:lnTo>
                  <a:pt x="747" y="1259"/>
                </a:lnTo>
                <a:lnTo>
                  <a:pt x="746" y="1262"/>
                </a:lnTo>
                <a:lnTo>
                  <a:pt x="744" y="1266"/>
                </a:lnTo>
                <a:lnTo>
                  <a:pt x="735" y="1264"/>
                </a:lnTo>
                <a:lnTo>
                  <a:pt x="735" y="1272"/>
                </a:lnTo>
                <a:lnTo>
                  <a:pt x="730" y="1277"/>
                </a:lnTo>
                <a:lnTo>
                  <a:pt x="735" y="1282"/>
                </a:lnTo>
                <a:lnTo>
                  <a:pt x="734" y="1285"/>
                </a:lnTo>
                <a:lnTo>
                  <a:pt x="735" y="1289"/>
                </a:lnTo>
                <a:lnTo>
                  <a:pt x="734" y="1295"/>
                </a:lnTo>
                <a:lnTo>
                  <a:pt x="729" y="1300"/>
                </a:lnTo>
                <a:lnTo>
                  <a:pt x="729" y="1303"/>
                </a:lnTo>
                <a:lnTo>
                  <a:pt x="732" y="1312"/>
                </a:lnTo>
                <a:lnTo>
                  <a:pt x="734" y="1310"/>
                </a:lnTo>
                <a:lnTo>
                  <a:pt x="735" y="1312"/>
                </a:lnTo>
                <a:lnTo>
                  <a:pt x="737" y="1313"/>
                </a:lnTo>
                <a:lnTo>
                  <a:pt x="742" y="1313"/>
                </a:lnTo>
                <a:lnTo>
                  <a:pt x="746" y="1315"/>
                </a:lnTo>
                <a:lnTo>
                  <a:pt x="751" y="1323"/>
                </a:lnTo>
                <a:lnTo>
                  <a:pt x="749" y="1328"/>
                </a:lnTo>
                <a:lnTo>
                  <a:pt x="747" y="1338"/>
                </a:lnTo>
                <a:lnTo>
                  <a:pt x="740" y="1341"/>
                </a:lnTo>
                <a:lnTo>
                  <a:pt x="739" y="1344"/>
                </a:lnTo>
                <a:lnTo>
                  <a:pt x="739" y="1346"/>
                </a:lnTo>
                <a:lnTo>
                  <a:pt x="737" y="1346"/>
                </a:lnTo>
                <a:lnTo>
                  <a:pt x="737" y="1348"/>
                </a:lnTo>
                <a:lnTo>
                  <a:pt x="735" y="1348"/>
                </a:lnTo>
                <a:lnTo>
                  <a:pt x="734" y="1348"/>
                </a:lnTo>
                <a:lnTo>
                  <a:pt x="734" y="1349"/>
                </a:lnTo>
                <a:lnTo>
                  <a:pt x="730" y="1349"/>
                </a:lnTo>
                <a:lnTo>
                  <a:pt x="730" y="1351"/>
                </a:lnTo>
                <a:lnTo>
                  <a:pt x="720" y="1346"/>
                </a:lnTo>
                <a:lnTo>
                  <a:pt x="718" y="1348"/>
                </a:lnTo>
                <a:lnTo>
                  <a:pt x="717" y="1348"/>
                </a:lnTo>
                <a:lnTo>
                  <a:pt x="569" y="1331"/>
                </a:lnTo>
                <a:lnTo>
                  <a:pt x="459" y="1318"/>
                </a:lnTo>
                <a:lnTo>
                  <a:pt x="457" y="1295"/>
                </a:lnTo>
                <a:lnTo>
                  <a:pt x="462" y="1312"/>
                </a:lnTo>
                <a:lnTo>
                  <a:pt x="464" y="1302"/>
                </a:lnTo>
                <a:lnTo>
                  <a:pt x="457" y="1292"/>
                </a:lnTo>
                <a:lnTo>
                  <a:pt x="450" y="1298"/>
                </a:lnTo>
                <a:lnTo>
                  <a:pt x="452" y="1277"/>
                </a:lnTo>
                <a:lnTo>
                  <a:pt x="455" y="1274"/>
                </a:lnTo>
                <a:lnTo>
                  <a:pt x="455" y="1244"/>
                </a:lnTo>
                <a:lnTo>
                  <a:pt x="450" y="1228"/>
                </a:lnTo>
                <a:lnTo>
                  <a:pt x="435" y="1203"/>
                </a:lnTo>
                <a:lnTo>
                  <a:pt x="392" y="1149"/>
                </a:lnTo>
                <a:lnTo>
                  <a:pt x="379" y="1142"/>
                </a:lnTo>
                <a:lnTo>
                  <a:pt x="372" y="1151"/>
                </a:lnTo>
                <a:lnTo>
                  <a:pt x="362" y="1142"/>
                </a:lnTo>
                <a:lnTo>
                  <a:pt x="360" y="1137"/>
                </a:lnTo>
                <a:lnTo>
                  <a:pt x="365" y="1134"/>
                </a:lnTo>
                <a:lnTo>
                  <a:pt x="365" y="1126"/>
                </a:lnTo>
                <a:lnTo>
                  <a:pt x="357" y="1103"/>
                </a:lnTo>
                <a:lnTo>
                  <a:pt x="331" y="1100"/>
                </a:lnTo>
                <a:lnTo>
                  <a:pt x="316" y="1093"/>
                </a:lnTo>
                <a:lnTo>
                  <a:pt x="291" y="1073"/>
                </a:lnTo>
                <a:lnTo>
                  <a:pt x="289" y="1062"/>
                </a:lnTo>
                <a:lnTo>
                  <a:pt x="270" y="1039"/>
                </a:lnTo>
                <a:lnTo>
                  <a:pt x="260" y="1032"/>
                </a:lnTo>
                <a:lnTo>
                  <a:pt x="233" y="1026"/>
                </a:lnTo>
                <a:lnTo>
                  <a:pt x="219" y="1016"/>
                </a:lnTo>
                <a:lnTo>
                  <a:pt x="207" y="1011"/>
                </a:lnTo>
                <a:lnTo>
                  <a:pt x="173" y="1006"/>
                </a:lnTo>
                <a:lnTo>
                  <a:pt x="170" y="996"/>
                </a:lnTo>
                <a:lnTo>
                  <a:pt x="160" y="986"/>
                </a:lnTo>
                <a:lnTo>
                  <a:pt x="168" y="972"/>
                </a:lnTo>
                <a:lnTo>
                  <a:pt x="167" y="963"/>
                </a:lnTo>
                <a:lnTo>
                  <a:pt x="172" y="954"/>
                </a:lnTo>
                <a:lnTo>
                  <a:pt x="168" y="945"/>
                </a:lnTo>
                <a:lnTo>
                  <a:pt x="172" y="939"/>
                </a:lnTo>
                <a:lnTo>
                  <a:pt x="178" y="926"/>
                </a:lnTo>
                <a:lnTo>
                  <a:pt x="178" y="917"/>
                </a:lnTo>
                <a:lnTo>
                  <a:pt x="158" y="904"/>
                </a:lnTo>
                <a:lnTo>
                  <a:pt x="158" y="898"/>
                </a:lnTo>
                <a:lnTo>
                  <a:pt x="165" y="886"/>
                </a:lnTo>
                <a:lnTo>
                  <a:pt x="163" y="876"/>
                </a:lnTo>
                <a:lnTo>
                  <a:pt x="153" y="872"/>
                </a:lnTo>
                <a:lnTo>
                  <a:pt x="143" y="845"/>
                </a:lnTo>
                <a:lnTo>
                  <a:pt x="133" y="839"/>
                </a:lnTo>
                <a:lnTo>
                  <a:pt x="131" y="821"/>
                </a:lnTo>
                <a:lnTo>
                  <a:pt x="122" y="807"/>
                </a:lnTo>
                <a:lnTo>
                  <a:pt x="109" y="765"/>
                </a:lnTo>
                <a:lnTo>
                  <a:pt x="94" y="745"/>
                </a:lnTo>
                <a:lnTo>
                  <a:pt x="95" y="709"/>
                </a:lnTo>
                <a:lnTo>
                  <a:pt x="102" y="704"/>
                </a:lnTo>
                <a:lnTo>
                  <a:pt x="105" y="709"/>
                </a:lnTo>
                <a:lnTo>
                  <a:pt x="112" y="706"/>
                </a:lnTo>
                <a:lnTo>
                  <a:pt x="124" y="686"/>
                </a:lnTo>
                <a:lnTo>
                  <a:pt x="121" y="683"/>
                </a:lnTo>
                <a:lnTo>
                  <a:pt x="116" y="666"/>
                </a:lnTo>
                <a:lnTo>
                  <a:pt x="99" y="663"/>
                </a:lnTo>
                <a:lnTo>
                  <a:pt x="88" y="653"/>
                </a:lnTo>
                <a:lnTo>
                  <a:pt x="83" y="638"/>
                </a:lnTo>
                <a:lnTo>
                  <a:pt x="75" y="619"/>
                </a:lnTo>
                <a:lnTo>
                  <a:pt x="80" y="606"/>
                </a:lnTo>
                <a:lnTo>
                  <a:pt x="80" y="589"/>
                </a:lnTo>
                <a:lnTo>
                  <a:pt x="75" y="583"/>
                </a:lnTo>
                <a:lnTo>
                  <a:pt x="82" y="561"/>
                </a:lnTo>
                <a:lnTo>
                  <a:pt x="85" y="551"/>
                </a:lnTo>
                <a:lnTo>
                  <a:pt x="95" y="550"/>
                </a:lnTo>
                <a:lnTo>
                  <a:pt x="99" y="561"/>
                </a:lnTo>
                <a:lnTo>
                  <a:pt x="95" y="564"/>
                </a:lnTo>
                <a:lnTo>
                  <a:pt x="92" y="576"/>
                </a:lnTo>
                <a:lnTo>
                  <a:pt x="114" y="602"/>
                </a:lnTo>
                <a:lnTo>
                  <a:pt x="124" y="604"/>
                </a:lnTo>
                <a:lnTo>
                  <a:pt x="114" y="596"/>
                </a:lnTo>
                <a:lnTo>
                  <a:pt x="112" y="564"/>
                </a:lnTo>
                <a:lnTo>
                  <a:pt x="104" y="556"/>
                </a:lnTo>
                <a:lnTo>
                  <a:pt x="107" y="543"/>
                </a:lnTo>
                <a:lnTo>
                  <a:pt x="102" y="540"/>
                </a:lnTo>
                <a:lnTo>
                  <a:pt x="104" y="532"/>
                </a:lnTo>
                <a:lnTo>
                  <a:pt x="114" y="528"/>
                </a:lnTo>
                <a:lnTo>
                  <a:pt x="143" y="532"/>
                </a:lnTo>
                <a:lnTo>
                  <a:pt x="172" y="543"/>
                </a:lnTo>
                <a:lnTo>
                  <a:pt x="177" y="537"/>
                </a:lnTo>
                <a:lnTo>
                  <a:pt x="185" y="538"/>
                </a:lnTo>
                <a:lnTo>
                  <a:pt x="185" y="541"/>
                </a:lnTo>
                <a:lnTo>
                  <a:pt x="187" y="541"/>
                </a:lnTo>
                <a:lnTo>
                  <a:pt x="187" y="535"/>
                </a:lnTo>
                <a:lnTo>
                  <a:pt x="189" y="533"/>
                </a:lnTo>
                <a:lnTo>
                  <a:pt x="177" y="535"/>
                </a:lnTo>
                <a:lnTo>
                  <a:pt x="178" y="527"/>
                </a:lnTo>
                <a:close/>
                <a:moveTo>
                  <a:pt x="221" y="1067"/>
                </a:moveTo>
                <a:lnTo>
                  <a:pt x="241" y="1078"/>
                </a:lnTo>
                <a:lnTo>
                  <a:pt x="251" y="1077"/>
                </a:lnTo>
                <a:lnTo>
                  <a:pt x="255" y="1080"/>
                </a:lnTo>
                <a:lnTo>
                  <a:pt x="253" y="1083"/>
                </a:lnTo>
                <a:lnTo>
                  <a:pt x="234" y="1083"/>
                </a:lnTo>
                <a:lnTo>
                  <a:pt x="221" y="1080"/>
                </a:lnTo>
                <a:lnTo>
                  <a:pt x="217" y="1075"/>
                </a:lnTo>
                <a:lnTo>
                  <a:pt x="219" y="1072"/>
                </a:lnTo>
                <a:lnTo>
                  <a:pt x="216" y="1067"/>
                </a:lnTo>
                <a:lnTo>
                  <a:pt x="221" y="1067"/>
                </a:lnTo>
                <a:close/>
                <a:moveTo>
                  <a:pt x="187" y="1077"/>
                </a:moveTo>
                <a:lnTo>
                  <a:pt x="182" y="1065"/>
                </a:lnTo>
                <a:lnTo>
                  <a:pt x="202" y="1065"/>
                </a:lnTo>
                <a:lnTo>
                  <a:pt x="207" y="1080"/>
                </a:lnTo>
                <a:lnTo>
                  <a:pt x="190" y="1082"/>
                </a:lnTo>
                <a:lnTo>
                  <a:pt x="187" y="1077"/>
                </a:lnTo>
                <a:close/>
                <a:moveTo>
                  <a:pt x="335" y="1170"/>
                </a:moveTo>
                <a:lnTo>
                  <a:pt x="357" y="1183"/>
                </a:lnTo>
                <a:lnTo>
                  <a:pt x="360" y="1195"/>
                </a:lnTo>
                <a:lnTo>
                  <a:pt x="358" y="1198"/>
                </a:lnTo>
                <a:lnTo>
                  <a:pt x="343" y="1192"/>
                </a:lnTo>
                <a:lnTo>
                  <a:pt x="345" y="1180"/>
                </a:lnTo>
                <a:lnTo>
                  <a:pt x="336" y="1177"/>
                </a:lnTo>
                <a:lnTo>
                  <a:pt x="335" y="1170"/>
                </a:lnTo>
                <a:close/>
                <a:moveTo>
                  <a:pt x="340" y="1256"/>
                </a:moveTo>
                <a:lnTo>
                  <a:pt x="331" y="1256"/>
                </a:lnTo>
                <a:lnTo>
                  <a:pt x="324" y="1243"/>
                </a:lnTo>
                <a:lnTo>
                  <a:pt x="319" y="1225"/>
                </a:lnTo>
                <a:lnTo>
                  <a:pt x="323" y="1225"/>
                </a:lnTo>
                <a:lnTo>
                  <a:pt x="324" y="1231"/>
                </a:lnTo>
                <a:lnTo>
                  <a:pt x="340" y="1256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4" name="Freeform 27"/>
          <p:cNvSpPr>
            <a:spLocks/>
          </p:cNvSpPr>
          <p:nvPr/>
        </p:nvSpPr>
        <p:spPr bwMode="auto">
          <a:xfrm>
            <a:off x="6350000" y="2746375"/>
            <a:ext cx="677863" cy="749300"/>
          </a:xfrm>
          <a:custGeom>
            <a:avLst/>
            <a:gdLst>
              <a:gd name="T0" fmla="*/ 2147483647 w 427"/>
              <a:gd name="T1" fmla="*/ 2147483647 h 472"/>
              <a:gd name="T2" fmla="*/ 2147483647 w 427"/>
              <a:gd name="T3" fmla="*/ 2147483647 h 472"/>
              <a:gd name="T4" fmla="*/ 2147483647 w 427"/>
              <a:gd name="T5" fmla="*/ 2147483647 h 472"/>
              <a:gd name="T6" fmla="*/ 2147483647 w 427"/>
              <a:gd name="T7" fmla="*/ 2147483647 h 472"/>
              <a:gd name="T8" fmla="*/ 2147483647 w 427"/>
              <a:gd name="T9" fmla="*/ 2147483647 h 472"/>
              <a:gd name="T10" fmla="*/ 2147483647 w 427"/>
              <a:gd name="T11" fmla="*/ 2147483647 h 472"/>
              <a:gd name="T12" fmla="*/ 2147483647 w 427"/>
              <a:gd name="T13" fmla="*/ 2147483647 h 472"/>
              <a:gd name="T14" fmla="*/ 2147483647 w 427"/>
              <a:gd name="T15" fmla="*/ 2147483647 h 472"/>
              <a:gd name="T16" fmla="*/ 2147483647 w 427"/>
              <a:gd name="T17" fmla="*/ 2147483647 h 472"/>
              <a:gd name="T18" fmla="*/ 2147483647 w 427"/>
              <a:gd name="T19" fmla="*/ 2147483647 h 472"/>
              <a:gd name="T20" fmla="*/ 2147483647 w 427"/>
              <a:gd name="T21" fmla="*/ 2147483647 h 472"/>
              <a:gd name="T22" fmla="*/ 2147483647 w 427"/>
              <a:gd name="T23" fmla="*/ 2147483647 h 472"/>
              <a:gd name="T24" fmla="*/ 2147483647 w 427"/>
              <a:gd name="T25" fmla="*/ 2147483647 h 472"/>
              <a:gd name="T26" fmla="*/ 2147483647 w 427"/>
              <a:gd name="T27" fmla="*/ 2147483647 h 472"/>
              <a:gd name="T28" fmla="*/ 0 w 427"/>
              <a:gd name="T29" fmla="*/ 2147483647 h 472"/>
              <a:gd name="T30" fmla="*/ 2147483647 w 427"/>
              <a:gd name="T31" fmla="*/ 2147483647 h 472"/>
              <a:gd name="T32" fmla="*/ 2147483647 w 427"/>
              <a:gd name="T33" fmla="*/ 2147483647 h 472"/>
              <a:gd name="T34" fmla="*/ 2147483647 w 427"/>
              <a:gd name="T35" fmla="*/ 2147483647 h 472"/>
              <a:gd name="T36" fmla="*/ 2147483647 w 427"/>
              <a:gd name="T37" fmla="*/ 2147483647 h 472"/>
              <a:gd name="T38" fmla="*/ 2147483647 w 427"/>
              <a:gd name="T39" fmla="*/ 2147483647 h 472"/>
              <a:gd name="T40" fmla="*/ 2147483647 w 427"/>
              <a:gd name="T41" fmla="*/ 2147483647 h 472"/>
              <a:gd name="T42" fmla="*/ 2147483647 w 427"/>
              <a:gd name="T43" fmla="*/ 2147483647 h 472"/>
              <a:gd name="T44" fmla="*/ 2147483647 w 427"/>
              <a:gd name="T45" fmla="*/ 2147483647 h 472"/>
              <a:gd name="T46" fmla="*/ 2147483647 w 427"/>
              <a:gd name="T47" fmla="*/ 2147483647 h 472"/>
              <a:gd name="T48" fmla="*/ 2147483647 w 427"/>
              <a:gd name="T49" fmla="*/ 2147483647 h 472"/>
              <a:gd name="T50" fmla="*/ 2147483647 w 427"/>
              <a:gd name="T51" fmla="*/ 2147483647 h 472"/>
              <a:gd name="T52" fmla="*/ 2147483647 w 427"/>
              <a:gd name="T53" fmla="*/ 2147483647 h 472"/>
              <a:gd name="T54" fmla="*/ 2147483647 w 427"/>
              <a:gd name="T55" fmla="*/ 2147483647 h 472"/>
              <a:gd name="T56" fmla="*/ 2147483647 w 427"/>
              <a:gd name="T57" fmla="*/ 2147483647 h 472"/>
              <a:gd name="T58" fmla="*/ 2147483647 w 427"/>
              <a:gd name="T59" fmla="*/ 2147483647 h 472"/>
              <a:gd name="T60" fmla="*/ 2147483647 w 427"/>
              <a:gd name="T61" fmla="*/ 2147483647 h 472"/>
              <a:gd name="T62" fmla="*/ 2147483647 w 427"/>
              <a:gd name="T63" fmla="*/ 2147483647 h 472"/>
              <a:gd name="T64" fmla="*/ 2147483647 w 427"/>
              <a:gd name="T65" fmla="*/ 2147483647 h 472"/>
              <a:gd name="T66" fmla="*/ 2147483647 w 427"/>
              <a:gd name="T67" fmla="*/ 2147483647 h 472"/>
              <a:gd name="T68" fmla="*/ 2147483647 w 427"/>
              <a:gd name="T69" fmla="*/ 2147483647 h 472"/>
              <a:gd name="T70" fmla="*/ 2147483647 w 427"/>
              <a:gd name="T71" fmla="*/ 2147483647 h 472"/>
              <a:gd name="T72" fmla="*/ 2147483647 w 427"/>
              <a:gd name="T73" fmla="*/ 2147483647 h 472"/>
              <a:gd name="T74" fmla="*/ 2147483647 w 427"/>
              <a:gd name="T75" fmla="*/ 2147483647 h 472"/>
              <a:gd name="T76" fmla="*/ 2147483647 w 427"/>
              <a:gd name="T77" fmla="*/ 2147483647 h 472"/>
              <a:gd name="T78" fmla="*/ 2147483647 w 427"/>
              <a:gd name="T79" fmla="*/ 2147483647 h 472"/>
              <a:gd name="T80" fmla="*/ 2147483647 w 427"/>
              <a:gd name="T81" fmla="*/ 2147483647 h 472"/>
              <a:gd name="T82" fmla="*/ 2147483647 w 427"/>
              <a:gd name="T83" fmla="*/ 2147483647 h 472"/>
              <a:gd name="T84" fmla="*/ 2147483647 w 427"/>
              <a:gd name="T85" fmla="*/ 2147483647 h 472"/>
              <a:gd name="T86" fmla="*/ 2147483647 w 427"/>
              <a:gd name="T87" fmla="*/ 2147483647 h 472"/>
              <a:gd name="T88" fmla="*/ 2147483647 w 427"/>
              <a:gd name="T89" fmla="*/ 2147483647 h 472"/>
              <a:gd name="T90" fmla="*/ 2147483647 w 427"/>
              <a:gd name="T91" fmla="*/ 2147483647 h 472"/>
              <a:gd name="T92" fmla="*/ 2147483647 w 427"/>
              <a:gd name="T93" fmla="*/ 2147483647 h 472"/>
              <a:gd name="T94" fmla="*/ 2147483647 w 427"/>
              <a:gd name="T95" fmla="*/ 2147483647 h 472"/>
              <a:gd name="T96" fmla="*/ 2147483647 w 427"/>
              <a:gd name="T97" fmla="*/ 2147483647 h 472"/>
              <a:gd name="T98" fmla="*/ 2147483647 w 427"/>
              <a:gd name="T99" fmla="*/ 2147483647 h 472"/>
              <a:gd name="T100" fmla="*/ 2147483647 w 427"/>
              <a:gd name="T101" fmla="*/ 2147483647 h 472"/>
              <a:gd name="T102" fmla="*/ 2147483647 w 427"/>
              <a:gd name="T103" fmla="*/ 2147483647 h 472"/>
              <a:gd name="T104" fmla="*/ 2147483647 w 427"/>
              <a:gd name="T105" fmla="*/ 2147483647 h 4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7"/>
              <a:gd name="T160" fmla="*/ 0 h 472"/>
              <a:gd name="T161" fmla="*/ 427 w 427"/>
              <a:gd name="T162" fmla="*/ 472 h 47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7" h="472">
                <a:moveTo>
                  <a:pt x="197" y="455"/>
                </a:moveTo>
                <a:lnTo>
                  <a:pt x="196" y="458"/>
                </a:lnTo>
                <a:lnTo>
                  <a:pt x="194" y="458"/>
                </a:lnTo>
                <a:lnTo>
                  <a:pt x="192" y="457"/>
                </a:lnTo>
                <a:lnTo>
                  <a:pt x="192" y="453"/>
                </a:lnTo>
                <a:lnTo>
                  <a:pt x="187" y="452"/>
                </a:lnTo>
                <a:lnTo>
                  <a:pt x="179" y="452"/>
                </a:lnTo>
                <a:lnTo>
                  <a:pt x="174" y="449"/>
                </a:lnTo>
                <a:lnTo>
                  <a:pt x="172" y="449"/>
                </a:lnTo>
                <a:lnTo>
                  <a:pt x="162" y="452"/>
                </a:lnTo>
                <a:lnTo>
                  <a:pt x="162" y="453"/>
                </a:lnTo>
                <a:lnTo>
                  <a:pt x="160" y="457"/>
                </a:lnTo>
                <a:lnTo>
                  <a:pt x="160" y="458"/>
                </a:lnTo>
                <a:lnTo>
                  <a:pt x="158" y="460"/>
                </a:lnTo>
                <a:lnTo>
                  <a:pt x="153" y="458"/>
                </a:lnTo>
                <a:lnTo>
                  <a:pt x="148" y="457"/>
                </a:lnTo>
                <a:lnTo>
                  <a:pt x="145" y="452"/>
                </a:lnTo>
                <a:lnTo>
                  <a:pt x="140" y="450"/>
                </a:lnTo>
                <a:lnTo>
                  <a:pt x="138" y="447"/>
                </a:lnTo>
                <a:lnTo>
                  <a:pt x="133" y="445"/>
                </a:lnTo>
                <a:lnTo>
                  <a:pt x="128" y="444"/>
                </a:lnTo>
                <a:lnTo>
                  <a:pt x="118" y="447"/>
                </a:lnTo>
                <a:lnTo>
                  <a:pt x="114" y="447"/>
                </a:lnTo>
                <a:lnTo>
                  <a:pt x="106" y="445"/>
                </a:lnTo>
                <a:lnTo>
                  <a:pt x="101" y="442"/>
                </a:lnTo>
                <a:lnTo>
                  <a:pt x="99" y="435"/>
                </a:lnTo>
                <a:lnTo>
                  <a:pt x="95" y="430"/>
                </a:lnTo>
                <a:lnTo>
                  <a:pt x="92" y="427"/>
                </a:lnTo>
                <a:lnTo>
                  <a:pt x="89" y="419"/>
                </a:lnTo>
                <a:lnTo>
                  <a:pt x="85" y="416"/>
                </a:lnTo>
                <a:lnTo>
                  <a:pt x="80" y="417"/>
                </a:lnTo>
                <a:lnTo>
                  <a:pt x="79" y="416"/>
                </a:lnTo>
                <a:lnTo>
                  <a:pt x="77" y="411"/>
                </a:lnTo>
                <a:lnTo>
                  <a:pt x="73" y="407"/>
                </a:lnTo>
                <a:lnTo>
                  <a:pt x="70" y="409"/>
                </a:lnTo>
                <a:lnTo>
                  <a:pt x="68" y="411"/>
                </a:lnTo>
                <a:lnTo>
                  <a:pt x="60" y="414"/>
                </a:lnTo>
                <a:lnTo>
                  <a:pt x="58" y="414"/>
                </a:lnTo>
                <a:lnTo>
                  <a:pt x="53" y="412"/>
                </a:lnTo>
                <a:lnTo>
                  <a:pt x="45" y="407"/>
                </a:lnTo>
                <a:lnTo>
                  <a:pt x="41" y="412"/>
                </a:lnTo>
                <a:lnTo>
                  <a:pt x="38" y="412"/>
                </a:lnTo>
                <a:lnTo>
                  <a:pt x="36" y="388"/>
                </a:lnTo>
                <a:lnTo>
                  <a:pt x="34" y="388"/>
                </a:lnTo>
                <a:lnTo>
                  <a:pt x="33" y="361"/>
                </a:lnTo>
                <a:lnTo>
                  <a:pt x="31" y="357"/>
                </a:lnTo>
                <a:lnTo>
                  <a:pt x="29" y="335"/>
                </a:lnTo>
                <a:lnTo>
                  <a:pt x="26" y="312"/>
                </a:lnTo>
                <a:lnTo>
                  <a:pt x="26" y="301"/>
                </a:lnTo>
                <a:lnTo>
                  <a:pt x="21" y="261"/>
                </a:lnTo>
                <a:lnTo>
                  <a:pt x="21" y="258"/>
                </a:lnTo>
                <a:lnTo>
                  <a:pt x="17" y="229"/>
                </a:lnTo>
                <a:lnTo>
                  <a:pt x="16" y="210"/>
                </a:lnTo>
                <a:lnTo>
                  <a:pt x="12" y="186"/>
                </a:lnTo>
                <a:lnTo>
                  <a:pt x="12" y="179"/>
                </a:lnTo>
                <a:lnTo>
                  <a:pt x="7" y="146"/>
                </a:lnTo>
                <a:lnTo>
                  <a:pt x="7" y="143"/>
                </a:lnTo>
                <a:lnTo>
                  <a:pt x="6" y="125"/>
                </a:lnTo>
                <a:lnTo>
                  <a:pt x="4" y="112"/>
                </a:lnTo>
                <a:lnTo>
                  <a:pt x="0" y="91"/>
                </a:lnTo>
                <a:lnTo>
                  <a:pt x="39" y="86"/>
                </a:lnTo>
                <a:lnTo>
                  <a:pt x="41" y="86"/>
                </a:lnTo>
                <a:lnTo>
                  <a:pt x="89" y="79"/>
                </a:lnTo>
                <a:lnTo>
                  <a:pt x="97" y="77"/>
                </a:lnTo>
                <a:lnTo>
                  <a:pt x="124" y="73"/>
                </a:lnTo>
                <a:lnTo>
                  <a:pt x="157" y="81"/>
                </a:lnTo>
                <a:lnTo>
                  <a:pt x="172" y="91"/>
                </a:lnTo>
                <a:lnTo>
                  <a:pt x="192" y="87"/>
                </a:lnTo>
                <a:lnTo>
                  <a:pt x="194" y="91"/>
                </a:lnTo>
                <a:lnTo>
                  <a:pt x="169" y="100"/>
                </a:lnTo>
                <a:lnTo>
                  <a:pt x="184" y="102"/>
                </a:lnTo>
                <a:lnTo>
                  <a:pt x="201" y="97"/>
                </a:lnTo>
                <a:lnTo>
                  <a:pt x="218" y="102"/>
                </a:lnTo>
                <a:lnTo>
                  <a:pt x="236" y="94"/>
                </a:lnTo>
                <a:lnTo>
                  <a:pt x="267" y="79"/>
                </a:lnTo>
                <a:lnTo>
                  <a:pt x="272" y="81"/>
                </a:lnTo>
                <a:lnTo>
                  <a:pt x="292" y="79"/>
                </a:lnTo>
                <a:lnTo>
                  <a:pt x="315" y="58"/>
                </a:lnTo>
                <a:lnTo>
                  <a:pt x="325" y="45"/>
                </a:lnTo>
                <a:lnTo>
                  <a:pt x="355" y="25"/>
                </a:lnTo>
                <a:lnTo>
                  <a:pt x="398" y="0"/>
                </a:lnTo>
                <a:lnTo>
                  <a:pt x="401" y="17"/>
                </a:lnTo>
                <a:lnTo>
                  <a:pt x="408" y="61"/>
                </a:lnTo>
                <a:lnTo>
                  <a:pt x="415" y="105"/>
                </a:lnTo>
                <a:lnTo>
                  <a:pt x="420" y="135"/>
                </a:lnTo>
                <a:lnTo>
                  <a:pt x="421" y="140"/>
                </a:lnTo>
                <a:lnTo>
                  <a:pt x="427" y="166"/>
                </a:lnTo>
                <a:lnTo>
                  <a:pt x="421" y="169"/>
                </a:lnTo>
                <a:lnTo>
                  <a:pt x="418" y="169"/>
                </a:lnTo>
                <a:lnTo>
                  <a:pt x="415" y="171"/>
                </a:lnTo>
                <a:lnTo>
                  <a:pt x="413" y="176"/>
                </a:lnTo>
                <a:lnTo>
                  <a:pt x="413" y="178"/>
                </a:lnTo>
                <a:lnTo>
                  <a:pt x="416" y="181"/>
                </a:lnTo>
                <a:lnTo>
                  <a:pt x="418" y="184"/>
                </a:lnTo>
                <a:lnTo>
                  <a:pt x="421" y="187"/>
                </a:lnTo>
                <a:lnTo>
                  <a:pt x="421" y="197"/>
                </a:lnTo>
                <a:lnTo>
                  <a:pt x="421" y="199"/>
                </a:lnTo>
                <a:lnTo>
                  <a:pt x="423" y="201"/>
                </a:lnTo>
                <a:lnTo>
                  <a:pt x="425" y="209"/>
                </a:lnTo>
                <a:lnTo>
                  <a:pt x="425" y="212"/>
                </a:lnTo>
                <a:lnTo>
                  <a:pt x="421" y="217"/>
                </a:lnTo>
                <a:lnTo>
                  <a:pt x="420" y="224"/>
                </a:lnTo>
                <a:lnTo>
                  <a:pt x="418" y="227"/>
                </a:lnTo>
                <a:lnTo>
                  <a:pt x="418" y="229"/>
                </a:lnTo>
                <a:lnTo>
                  <a:pt x="418" y="243"/>
                </a:lnTo>
                <a:lnTo>
                  <a:pt x="418" y="250"/>
                </a:lnTo>
                <a:lnTo>
                  <a:pt x="416" y="255"/>
                </a:lnTo>
                <a:lnTo>
                  <a:pt x="418" y="258"/>
                </a:lnTo>
                <a:lnTo>
                  <a:pt x="418" y="260"/>
                </a:lnTo>
                <a:lnTo>
                  <a:pt x="415" y="260"/>
                </a:lnTo>
                <a:lnTo>
                  <a:pt x="413" y="260"/>
                </a:lnTo>
                <a:lnTo>
                  <a:pt x="413" y="261"/>
                </a:lnTo>
                <a:lnTo>
                  <a:pt x="416" y="265"/>
                </a:lnTo>
                <a:lnTo>
                  <a:pt x="415" y="266"/>
                </a:lnTo>
                <a:lnTo>
                  <a:pt x="413" y="270"/>
                </a:lnTo>
                <a:lnTo>
                  <a:pt x="415" y="273"/>
                </a:lnTo>
                <a:lnTo>
                  <a:pt x="411" y="279"/>
                </a:lnTo>
                <a:lnTo>
                  <a:pt x="413" y="283"/>
                </a:lnTo>
                <a:lnTo>
                  <a:pt x="415" y="284"/>
                </a:lnTo>
                <a:lnTo>
                  <a:pt x="415" y="286"/>
                </a:lnTo>
                <a:lnTo>
                  <a:pt x="413" y="289"/>
                </a:lnTo>
                <a:lnTo>
                  <a:pt x="413" y="293"/>
                </a:lnTo>
                <a:lnTo>
                  <a:pt x="413" y="297"/>
                </a:lnTo>
                <a:lnTo>
                  <a:pt x="410" y="299"/>
                </a:lnTo>
                <a:lnTo>
                  <a:pt x="408" y="299"/>
                </a:lnTo>
                <a:lnTo>
                  <a:pt x="403" y="304"/>
                </a:lnTo>
                <a:lnTo>
                  <a:pt x="399" y="309"/>
                </a:lnTo>
                <a:lnTo>
                  <a:pt x="399" y="311"/>
                </a:lnTo>
                <a:lnTo>
                  <a:pt x="394" y="316"/>
                </a:lnTo>
                <a:lnTo>
                  <a:pt x="393" y="320"/>
                </a:lnTo>
                <a:lnTo>
                  <a:pt x="388" y="324"/>
                </a:lnTo>
                <a:lnTo>
                  <a:pt x="386" y="327"/>
                </a:lnTo>
                <a:lnTo>
                  <a:pt x="382" y="329"/>
                </a:lnTo>
                <a:lnTo>
                  <a:pt x="382" y="332"/>
                </a:lnTo>
                <a:lnTo>
                  <a:pt x="377" y="332"/>
                </a:lnTo>
                <a:lnTo>
                  <a:pt x="374" y="337"/>
                </a:lnTo>
                <a:lnTo>
                  <a:pt x="371" y="339"/>
                </a:lnTo>
                <a:lnTo>
                  <a:pt x="364" y="332"/>
                </a:lnTo>
                <a:lnTo>
                  <a:pt x="362" y="332"/>
                </a:lnTo>
                <a:lnTo>
                  <a:pt x="360" y="332"/>
                </a:lnTo>
                <a:lnTo>
                  <a:pt x="354" y="340"/>
                </a:lnTo>
                <a:lnTo>
                  <a:pt x="352" y="343"/>
                </a:lnTo>
                <a:lnTo>
                  <a:pt x="352" y="352"/>
                </a:lnTo>
                <a:lnTo>
                  <a:pt x="343" y="352"/>
                </a:lnTo>
                <a:lnTo>
                  <a:pt x="342" y="353"/>
                </a:lnTo>
                <a:lnTo>
                  <a:pt x="342" y="358"/>
                </a:lnTo>
                <a:lnTo>
                  <a:pt x="338" y="360"/>
                </a:lnTo>
                <a:lnTo>
                  <a:pt x="337" y="365"/>
                </a:lnTo>
                <a:lnTo>
                  <a:pt x="338" y="371"/>
                </a:lnTo>
                <a:lnTo>
                  <a:pt x="338" y="375"/>
                </a:lnTo>
                <a:lnTo>
                  <a:pt x="335" y="378"/>
                </a:lnTo>
                <a:lnTo>
                  <a:pt x="332" y="378"/>
                </a:lnTo>
                <a:lnTo>
                  <a:pt x="332" y="380"/>
                </a:lnTo>
                <a:lnTo>
                  <a:pt x="333" y="383"/>
                </a:lnTo>
                <a:lnTo>
                  <a:pt x="337" y="384"/>
                </a:lnTo>
                <a:lnTo>
                  <a:pt x="338" y="391"/>
                </a:lnTo>
                <a:lnTo>
                  <a:pt x="340" y="396"/>
                </a:lnTo>
                <a:lnTo>
                  <a:pt x="338" y="396"/>
                </a:lnTo>
                <a:lnTo>
                  <a:pt x="333" y="394"/>
                </a:lnTo>
                <a:lnTo>
                  <a:pt x="333" y="396"/>
                </a:lnTo>
                <a:lnTo>
                  <a:pt x="332" y="403"/>
                </a:lnTo>
                <a:lnTo>
                  <a:pt x="328" y="404"/>
                </a:lnTo>
                <a:lnTo>
                  <a:pt x="326" y="404"/>
                </a:lnTo>
                <a:lnTo>
                  <a:pt x="325" y="403"/>
                </a:lnTo>
                <a:lnTo>
                  <a:pt x="326" y="398"/>
                </a:lnTo>
                <a:lnTo>
                  <a:pt x="323" y="391"/>
                </a:lnTo>
                <a:lnTo>
                  <a:pt x="321" y="391"/>
                </a:lnTo>
                <a:lnTo>
                  <a:pt x="318" y="391"/>
                </a:lnTo>
                <a:lnTo>
                  <a:pt x="316" y="388"/>
                </a:lnTo>
                <a:lnTo>
                  <a:pt x="311" y="389"/>
                </a:lnTo>
                <a:lnTo>
                  <a:pt x="309" y="393"/>
                </a:lnTo>
                <a:lnTo>
                  <a:pt x="308" y="394"/>
                </a:lnTo>
                <a:lnTo>
                  <a:pt x="306" y="398"/>
                </a:lnTo>
                <a:lnTo>
                  <a:pt x="304" y="404"/>
                </a:lnTo>
                <a:lnTo>
                  <a:pt x="304" y="412"/>
                </a:lnTo>
                <a:lnTo>
                  <a:pt x="299" y="417"/>
                </a:lnTo>
                <a:lnTo>
                  <a:pt x="299" y="421"/>
                </a:lnTo>
                <a:lnTo>
                  <a:pt x="303" y="429"/>
                </a:lnTo>
                <a:lnTo>
                  <a:pt x="303" y="432"/>
                </a:lnTo>
                <a:lnTo>
                  <a:pt x="306" y="439"/>
                </a:lnTo>
                <a:lnTo>
                  <a:pt x="306" y="444"/>
                </a:lnTo>
                <a:lnTo>
                  <a:pt x="303" y="445"/>
                </a:lnTo>
                <a:lnTo>
                  <a:pt x="296" y="444"/>
                </a:lnTo>
                <a:lnTo>
                  <a:pt x="296" y="447"/>
                </a:lnTo>
                <a:lnTo>
                  <a:pt x="294" y="462"/>
                </a:lnTo>
                <a:lnTo>
                  <a:pt x="294" y="463"/>
                </a:lnTo>
                <a:lnTo>
                  <a:pt x="287" y="467"/>
                </a:lnTo>
                <a:lnTo>
                  <a:pt x="286" y="467"/>
                </a:lnTo>
                <a:lnTo>
                  <a:pt x="279" y="472"/>
                </a:lnTo>
                <a:lnTo>
                  <a:pt x="274" y="472"/>
                </a:lnTo>
                <a:lnTo>
                  <a:pt x="270" y="472"/>
                </a:lnTo>
                <a:lnTo>
                  <a:pt x="269" y="472"/>
                </a:lnTo>
                <a:lnTo>
                  <a:pt x="265" y="463"/>
                </a:lnTo>
                <a:lnTo>
                  <a:pt x="258" y="462"/>
                </a:lnTo>
                <a:lnTo>
                  <a:pt x="255" y="457"/>
                </a:lnTo>
                <a:lnTo>
                  <a:pt x="252" y="455"/>
                </a:lnTo>
                <a:lnTo>
                  <a:pt x="245" y="457"/>
                </a:lnTo>
                <a:lnTo>
                  <a:pt x="242" y="455"/>
                </a:lnTo>
                <a:lnTo>
                  <a:pt x="240" y="452"/>
                </a:lnTo>
                <a:lnTo>
                  <a:pt x="238" y="445"/>
                </a:lnTo>
                <a:lnTo>
                  <a:pt x="235" y="442"/>
                </a:lnTo>
                <a:lnTo>
                  <a:pt x="235" y="437"/>
                </a:lnTo>
                <a:lnTo>
                  <a:pt x="233" y="434"/>
                </a:lnTo>
                <a:lnTo>
                  <a:pt x="230" y="434"/>
                </a:lnTo>
                <a:lnTo>
                  <a:pt x="225" y="439"/>
                </a:lnTo>
                <a:lnTo>
                  <a:pt x="219" y="440"/>
                </a:lnTo>
                <a:lnTo>
                  <a:pt x="218" y="444"/>
                </a:lnTo>
                <a:lnTo>
                  <a:pt x="213" y="447"/>
                </a:lnTo>
                <a:lnTo>
                  <a:pt x="211" y="453"/>
                </a:lnTo>
                <a:lnTo>
                  <a:pt x="206" y="455"/>
                </a:lnTo>
                <a:lnTo>
                  <a:pt x="201" y="453"/>
                </a:lnTo>
                <a:lnTo>
                  <a:pt x="197" y="455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Freeform 28"/>
          <p:cNvSpPr>
            <a:spLocks/>
          </p:cNvSpPr>
          <p:nvPr/>
        </p:nvSpPr>
        <p:spPr bwMode="auto">
          <a:xfrm>
            <a:off x="5353050" y="2781300"/>
            <a:ext cx="644525" cy="1101725"/>
          </a:xfrm>
          <a:custGeom>
            <a:avLst/>
            <a:gdLst>
              <a:gd name="T0" fmla="*/ 2147483647 w 406"/>
              <a:gd name="T1" fmla="*/ 2147483647 h 694"/>
              <a:gd name="T2" fmla="*/ 2147483647 w 406"/>
              <a:gd name="T3" fmla="*/ 2147483647 h 694"/>
              <a:gd name="T4" fmla="*/ 2147483647 w 406"/>
              <a:gd name="T5" fmla="*/ 2147483647 h 694"/>
              <a:gd name="T6" fmla="*/ 2147483647 w 406"/>
              <a:gd name="T7" fmla="*/ 2147483647 h 694"/>
              <a:gd name="T8" fmla="*/ 2147483647 w 406"/>
              <a:gd name="T9" fmla="*/ 2147483647 h 694"/>
              <a:gd name="T10" fmla="*/ 2147483647 w 406"/>
              <a:gd name="T11" fmla="*/ 2147483647 h 694"/>
              <a:gd name="T12" fmla="*/ 2147483647 w 406"/>
              <a:gd name="T13" fmla="*/ 2147483647 h 694"/>
              <a:gd name="T14" fmla="*/ 2147483647 w 406"/>
              <a:gd name="T15" fmla="*/ 2147483647 h 694"/>
              <a:gd name="T16" fmla="*/ 2147483647 w 406"/>
              <a:gd name="T17" fmla="*/ 2147483647 h 694"/>
              <a:gd name="T18" fmla="*/ 2147483647 w 406"/>
              <a:gd name="T19" fmla="*/ 2147483647 h 694"/>
              <a:gd name="T20" fmla="*/ 2147483647 w 406"/>
              <a:gd name="T21" fmla="*/ 2147483647 h 694"/>
              <a:gd name="T22" fmla="*/ 2147483647 w 406"/>
              <a:gd name="T23" fmla="*/ 2147483647 h 694"/>
              <a:gd name="T24" fmla="*/ 2147483647 w 406"/>
              <a:gd name="T25" fmla="*/ 2147483647 h 694"/>
              <a:gd name="T26" fmla="*/ 2147483647 w 406"/>
              <a:gd name="T27" fmla="*/ 2147483647 h 694"/>
              <a:gd name="T28" fmla="*/ 2147483647 w 406"/>
              <a:gd name="T29" fmla="*/ 2147483647 h 694"/>
              <a:gd name="T30" fmla="*/ 2147483647 w 406"/>
              <a:gd name="T31" fmla="*/ 2147483647 h 694"/>
              <a:gd name="T32" fmla="*/ 2147483647 w 406"/>
              <a:gd name="T33" fmla="*/ 2147483647 h 694"/>
              <a:gd name="T34" fmla="*/ 2147483647 w 406"/>
              <a:gd name="T35" fmla="*/ 2147483647 h 694"/>
              <a:gd name="T36" fmla="*/ 2147483647 w 406"/>
              <a:gd name="T37" fmla="*/ 2147483647 h 694"/>
              <a:gd name="T38" fmla="*/ 2147483647 w 406"/>
              <a:gd name="T39" fmla="*/ 2147483647 h 694"/>
              <a:gd name="T40" fmla="*/ 2147483647 w 406"/>
              <a:gd name="T41" fmla="*/ 2147483647 h 694"/>
              <a:gd name="T42" fmla="*/ 2147483647 w 406"/>
              <a:gd name="T43" fmla="*/ 2147483647 h 694"/>
              <a:gd name="T44" fmla="*/ 2147483647 w 406"/>
              <a:gd name="T45" fmla="*/ 2147483647 h 694"/>
              <a:gd name="T46" fmla="*/ 2147483647 w 406"/>
              <a:gd name="T47" fmla="*/ 2147483647 h 694"/>
              <a:gd name="T48" fmla="*/ 2147483647 w 406"/>
              <a:gd name="T49" fmla="*/ 2147483647 h 694"/>
              <a:gd name="T50" fmla="*/ 2147483647 w 406"/>
              <a:gd name="T51" fmla="*/ 2147483647 h 694"/>
              <a:gd name="T52" fmla="*/ 2147483647 w 406"/>
              <a:gd name="T53" fmla="*/ 2147483647 h 694"/>
              <a:gd name="T54" fmla="*/ 2147483647 w 406"/>
              <a:gd name="T55" fmla="*/ 2147483647 h 694"/>
              <a:gd name="T56" fmla="*/ 2147483647 w 406"/>
              <a:gd name="T57" fmla="*/ 2147483647 h 694"/>
              <a:gd name="T58" fmla="*/ 2147483647 w 406"/>
              <a:gd name="T59" fmla="*/ 2147483647 h 694"/>
              <a:gd name="T60" fmla="*/ 2147483647 w 406"/>
              <a:gd name="T61" fmla="*/ 2147483647 h 694"/>
              <a:gd name="T62" fmla="*/ 2147483647 w 406"/>
              <a:gd name="T63" fmla="*/ 2147483647 h 694"/>
              <a:gd name="T64" fmla="*/ 2147483647 w 406"/>
              <a:gd name="T65" fmla="*/ 2147483647 h 694"/>
              <a:gd name="T66" fmla="*/ 2147483647 w 406"/>
              <a:gd name="T67" fmla="*/ 2147483647 h 694"/>
              <a:gd name="T68" fmla="*/ 2147483647 w 406"/>
              <a:gd name="T69" fmla="*/ 2147483647 h 694"/>
              <a:gd name="T70" fmla="*/ 2147483647 w 406"/>
              <a:gd name="T71" fmla="*/ 2147483647 h 694"/>
              <a:gd name="T72" fmla="*/ 2147483647 w 406"/>
              <a:gd name="T73" fmla="*/ 2147483647 h 694"/>
              <a:gd name="T74" fmla="*/ 2147483647 w 406"/>
              <a:gd name="T75" fmla="*/ 2147483647 h 694"/>
              <a:gd name="T76" fmla="*/ 2147483647 w 406"/>
              <a:gd name="T77" fmla="*/ 2147483647 h 694"/>
              <a:gd name="T78" fmla="*/ 2147483647 w 406"/>
              <a:gd name="T79" fmla="*/ 2147483647 h 694"/>
              <a:gd name="T80" fmla="*/ 2147483647 w 406"/>
              <a:gd name="T81" fmla="*/ 2147483647 h 694"/>
              <a:gd name="T82" fmla="*/ 2147483647 w 406"/>
              <a:gd name="T83" fmla="*/ 2147483647 h 694"/>
              <a:gd name="T84" fmla="*/ 2147483647 w 406"/>
              <a:gd name="T85" fmla="*/ 2147483647 h 694"/>
              <a:gd name="T86" fmla="*/ 2147483647 w 406"/>
              <a:gd name="T87" fmla="*/ 2147483647 h 694"/>
              <a:gd name="T88" fmla="*/ 2147483647 w 406"/>
              <a:gd name="T89" fmla="*/ 2147483647 h 694"/>
              <a:gd name="T90" fmla="*/ 2147483647 w 406"/>
              <a:gd name="T91" fmla="*/ 2147483647 h 694"/>
              <a:gd name="T92" fmla="*/ 2147483647 w 406"/>
              <a:gd name="T93" fmla="*/ 2147483647 h 694"/>
              <a:gd name="T94" fmla="*/ 2147483647 w 406"/>
              <a:gd name="T95" fmla="*/ 2147483647 h 694"/>
              <a:gd name="T96" fmla="*/ 2147483647 w 406"/>
              <a:gd name="T97" fmla="*/ 2147483647 h 694"/>
              <a:gd name="T98" fmla="*/ 2147483647 w 406"/>
              <a:gd name="T99" fmla="*/ 2147483647 h 694"/>
              <a:gd name="T100" fmla="*/ 2147483647 w 406"/>
              <a:gd name="T101" fmla="*/ 2147483647 h 694"/>
              <a:gd name="T102" fmla="*/ 2147483647 w 406"/>
              <a:gd name="T103" fmla="*/ 2147483647 h 694"/>
              <a:gd name="T104" fmla="*/ 2147483647 w 406"/>
              <a:gd name="T105" fmla="*/ 2147483647 h 694"/>
              <a:gd name="T106" fmla="*/ 2147483647 w 406"/>
              <a:gd name="T107" fmla="*/ 2147483647 h 6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694"/>
              <a:gd name="T164" fmla="*/ 406 w 406"/>
              <a:gd name="T165" fmla="*/ 694 h 6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694">
                <a:moveTo>
                  <a:pt x="364" y="620"/>
                </a:moveTo>
                <a:lnTo>
                  <a:pt x="362" y="625"/>
                </a:lnTo>
                <a:lnTo>
                  <a:pt x="340" y="632"/>
                </a:lnTo>
                <a:lnTo>
                  <a:pt x="335" y="635"/>
                </a:lnTo>
                <a:lnTo>
                  <a:pt x="330" y="635"/>
                </a:lnTo>
                <a:lnTo>
                  <a:pt x="324" y="638"/>
                </a:lnTo>
                <a:lnTo>
                  <a:pt x="321" y="651"/>
                </a:lnTo>
                <a:lnTo>
                  <a:pt x="323" y="656"/>
                </a:lnTo>
                <a:lnTo>
                  <a:pt x="328" y="661"/>
                </a:lnTo>
                <a:lnTo>
                  <a:pt x="331" y="668"/>
                </a:lnTo>
                <a:lnTo>
                  <a:pt x="330" y="674"/>
                </a:lnTo>
                <a:lnTo>
                  <a:pt x="326" y="679"/>
                </a:lnTo>
                <a:lnTo>
                  <a:pt x="323" y="679"/>
                </a:lnTo>
                <a:lnTo>
                  <a:pt x="318" y="679"/>
                </a:lnTo>
                <a:lnTo>
                  <a:pt x="313" y="674"/>
                </a:lnTo>
                <a:lnTo>
                  <a:pt x="304" y="673"/>
                </a:lnTo>
                <a:lnTo>
                  <a:pt x="299" y="671"/>
                </a:lnTo>
                <a:lnTo>
                  <a:pt x="287" y="665"/>
                </a:lnTo>
                <a:lnTo>
                  <a:pt x="279" y="663"/>
                </a:lnTo>
                <a:lnTo>
                  <a:pt x="274" y="665"/>
                </a:lnTo>
                <a:lnTo>
                  <a:pt x="267" y="670"/>
                </a:lnTo>
                <a:lnTo>
                  <a:pt x="262" y="678"/>
                </a:lnTo>
                <a:lnTo>
                  <a:pt x="258" y="681"/>
                </a:lnTo>
                <a:lnTo>
                  <a:pt x="257" y="684"/>
                </a:lnTo>
                <a:lnTo>
                  <a:pt x="257" y="689"/>
                </a:lnTo>
                <a:lnTo>
                  <a:pt x="260" y="693"/>
                </a:lnTo>
                <a:lnTo>
                  <a:pt x="262" y="694"/>
                </a:lnTo>
                <a:lnTo>
                  <a:pt x="255" y="694"/>
                </a:lnTo>
                <a:lnTo>
                  <a:pt x="253" y="689"/>
                </a:lnTo>
                <a:lnTo>
                  <a:pt x="250" y="688"/>
                </a:lnTo>
                <a:lnTo>
                  <a:pt x="246" y="683"/>
                </a:lnTo>
                <a:lnTo>
                  <a:pt x="245" y="683"/>
                </a:lnTo>
                <a:lnTo>
                  <a:pt x="243" y="683"/>
                </a:lnTo>
                <a:lnTo>
                  <a:pt x="243" y="686"/>
                </a:lnTo>
                <a:lnTo>
                  <a:pt x="248" y="689"/>
                </a:lnTo>
                <a:lnTo>
                  <a:pt x="248" y="693"/>
                </a:lnTo>
                <a:lnTo>
                  <a:pt x="246" y="694"/>
                </a:lnTo>
                <a:lnTo>
                  <a:pt x="243" y="693"/>
                </a:lnTo>
                <a:lnTo>
                  <a:pt x="234" y="688"/>
                </a:lnTo>
                <a:lnTo>
                  <a:pt x="234" y="681"/>
                </a:lnTo>
                <a:lnTo>
                  <a:pt x="231" y="678"/>
                </a:lnTo>
                <a:lnTo>
                  <a:pt x="228" y="674"/>
                </a:lnTo>
                <a:lnTo>
                  <a:pt x="224" y="666"/>
                </a:lnTo>
                <a:lnTo>
                  <a:pt x="224" y="663"/>
                </a:lnTo>
                <a:lnTo>
                  <a:pt x="223" y="663"/>
                </a:lnTo>
                <a:lnTo>
                  <a:pt x="219" y="661"/>
                </a:lnTo>
                <a:lnTo>
                  <a:pt x="219" y="656"/>
                </a:lnTo>
                <a:lnTo>
                  <a:pt x="221" y="653"/>
                </a:lnTo>
                <a:lnTo>
                  <a:pt x="224" y="653"/>
                </a:lnTo>
                <a:lnTo>
                  <a:pt x="228" y="650"/>
                </a:lnTo>
                <a:lnTo>
                  <a:pt x="228" y="643"/>
                </a:lnTo>
                <a:lnTo>
                  <a:pt x="224" y="638"/>
                </a:lnTo>
                <a:lnTo>
                  <a:pt x="219" y="633"/>
                </a:lnTo>
                <a:lnTo>
                  <a:pt x="216" y="624"/>
                </a:lnTo>
                <a:lnTo>
                  <a:pt x="218" y="619"/>
                </a:lnTo>
                <a:lnTo>
                  <a:pt x="216" y="614"/>
                </a:lnTo>
                <a:lnTo>
                  <a:pt x="216" y="610"/>
                </a:lnTo>
                <a:lnTo>
                  <a:pt x="216" y="609"/>
                </a:lnTo>
                <a:lnTo>
                  <a:pt x="209" y="607"/>
                </a:lnTo>
                <a:lnTo>
                  <a:pt x="201" y="604"/>
                </a:lnTo>
                <a:lnTo>
                  <a:pt x="199" y="599"/>
                </a:lnTo>
                <a:lnTo>
                  <a:pt x="197" y="596"/>
                </a:lnTo>
                <a:lnTo>
                  <a:pt x="194" y="592"/>
                </a:lnTo>
                <a:lnTo>
                  <a:pt x="180" y="584"/>
                </a:lnTo>
                <a:lnTo>
                  <a:pt x="178" y="586"/>
                </a:lnTo>
                <a:lnTo>
                  <a:pt x="175" y="589"/>
                </a:lnTo>
                <a:lnTo>
                  <a:pt x="172" y="589"/>
                </a:lnTo>
                <a:lnTo>
                  <a:pt x="168" y="584"/>
                </a:lnTo>
                <a:lnTo>
                  <a:pt x="170" y="578"/>
                </a:lnTo>
                <a:lnTo>
                  <a:pt x="165" y="578"/>
                </a:lnTo>
                <a:lnTo>
                  <a:pt x="161" y="574"/>
                </a:lnTo>
                <a:lnTo>
                  <a:pt x="153" y="569"/>
                </a:lnTo>
                <a:lnTo>
                  <a:pt x="151" y="568"/>
                </a:lnTo>
                <a:lnTo>
                  <a:pt x="143" y="564"/>
                </a:lnTo>
                <a:lnTo>
                  <a:pt x="138" y="560"/>
                </a:lnTo>
                <a:lnTo>
                  <a:pt x="134" y="555"/>
                </a:lnTo>
                <a:lnTo>
                  <a:pt x="129" y="551"/>
                </a:lnTo>
                <a:lnTo>
                  <a:pt x="126" y="546"/>
                </a:lnTo>
                <a:lnTo>
                  <a:pt x="126" y="535"/>
                </a:lnTo>
                <a:lnTo>
                  <a:pt x="126" y="530"/>
                </a:lnTo>
                <a:lnTo>
                  <a:pt x="128" y="527"/>
                </a:lnTo>
                <a:lnTo>
                  <a:pt x="131" y="522"/>
                </a:lnTo>
                <a:lnTo>
                  <a:pt x="134" y="510"/>
                </a:lnTo>
                <a:lnTo>
                  <a:pt x="134" y="509"/>
                </a:lnTo>
                <a:lnTo>
                  <a:pt x="136" y="505"/>
                </a:lnTo>
                <a:lnTo>
                  <a:pt x="141" y="499"/>
                </a:lnTo>
                <a:lnTo>
                  <a:pt x="141" y="492"/>
                </a:lnTo>
                <a:lnTo>
                  <a:pt x="139" y="487"/>
                </a:lnTo>
                <a:lnTo>
                  <a:pt x="139" y="484"/>
                </a:lnTo>
                <a:lnTo>
                  <a:pt x="143" y="477"/>
                </a:lnTo>
                <a:lnTo>
                  <a:pt x="145" y="476"/>
                </a:lnTo>
                <a:lnTo>
                  <a:pt x="146" y="474"/>
                </a:lnTo>
                <a:lnTo>
                  <a:pt x="146" y="471"/>
                </a:lnTo>
                <a:lnTo>
                  <a:pt x="145" y="468"/>
                </a:lnTo>
                <a:lnTo>
                  <a:pt x="133" y="461"/>
                </a:lnTo>
                <a:lnTo>
                  <a:pt x="129" y="459"/>
                </a:lnTo>
                <a:lnTo>
                  <a:pt x="126" y="459"/>
                </a:lnTo>
                <a:lnTo>
                  <a:pt x="116" y="456"/>
                </a:lnTo>
                <a:lnTo>
                  <a:pt x="111" y="456"/>
                </a:lnTo>
                <a:lnTo>
                  <a:pt x="105" y="466"/>
                </a:lnTo>
                <a:lnTo>
                  <a:pt x="102" y="468"/>
                </a:lnTo>
                <a:lnTo>
                  <a:pt x="95" y="468"/>
                </a:lnTo>
                <a:lnTo>
                  <a:pt x="92" y="461"/>
                </a:lnTo>
                <a:lnTo>
                  <a:pt x="87" y="448"/>
                </a:lnTo>
                <a:lnTo>
                  <a:pt x="87" y="446"/>
                </a:lnTo>
                <a:lnTo>
                  <a:pt x="88" y="441"/>
                </a:lnTo>
                <a:lnTo>
                  <a:pt x="85" y="435"/>
                </a:lnTo>
                <a:lnTo>
                  <a:pt x="85" y="428"/>
                </a:lnTo>
                <a:lnTo>
                  <a:pt x="83" y="425"/>
                </a:lnTo>
                <a:lnTo>
                  <a:pt x="82" y="422"/>
                </a:lnTo>
                <a:lnTo>
                  <a:pt x="78" y="417"/>
                </a:lnTo>
                <a:lnTo>
                  <a:pt x="70" y="410"/>
                </a:lnTo>
                <a:lnTo>
                  <a:pt x="60" y="404"/>
                </a:lnTo>
                <a:lnTo>
                  <a:pt x="51" y="399"/>
                </a:lnTo>
                <a:lnTo>
                  <a:pt x="48" y="395"/>
                </a:lnTo>
                <a:lnTo>
                  <a:pt x="44" y="389"/>
                </a:lnTo>
                <a:lnTo>
                  <a:pt x="39" y="385"/>
                </a:lnTo>
                <a:lnTo>
                  <a:pt x="34" y="381"/>
                </a:lnTo>
                <a:lnTo>
                  <a:pt x="22" y="371"/>
                </a:lnTo>
                <a:lnTo>
                  <a:pt x="17" y="366"/>
                </a:lnTo>
                <a:lnTo>
                  <a:pt x="15" y="361"/>
                </a:lnTo>
                <a:lnTo>
                  <a:pt x="15" y="356"/>
                </a:lnTo>
                <a:lnTo>
                  <a:pt x="9" y="349"/>
                </a:lnTo>
                <a:lnTo>
                  <a:pt x="9" y="346"/>
                </a:lnTo>
                <a:lnTo>
                  <a:pt x="9" y="344"/>
                </a:lnTo>
                <a:lnTo>
                  <a:pt x="10" y="341"/>
                </a:lnTo>
                <a:lnTo>
                  <a:pt x="9" y="338"/>
                </a:lnTo>
                <a:lnTo>
                  <a:pt x="4" y="331"/>
                </a:lnTo>
                <a:lnTo>
                  <a:pt x="2" y="323"/>
                </a:lnTo>
                <a:lnTo>
                  <a:pt x="0" y="315"/>
                </a:lnTo>
                <a:lnTo>
                  <a:pt x="0" y="307"/>
                </a:lnTo>
                <a:lnTo>
                  <a:pt x="0" y="300"/>
                </a:lnTo>
                <a:lnTo>
                  <a:pt x="2" y="294"/>
                </a:lnTo>
                <a:lnTo>
                  <a:pt x="5" y="285"/>
                </a:lnTo>
                <a:lnTo>
                  <a:pt x="9" y="284"/>
                </a:lnTo>
                <a:lnTo>
                  <a:pt x="10" y="282"/>
                </a:lnTo>
                <a:lnTo>
                  <a:pt x="12" y="280"/>
                </a:lnTo>
                <a:lnTo>
                  <a:pt x="10" y="275"/>
                </a:lnTo>
                <a:lnTo>
                  <a:pt x="12" y="269"/>
                </a:lnTo>
                <a:lnTo>
                  <a:pt x="10" y="266"/>
                </a:lnTo>
                <a:lnTo>
                  <a:pt x="7" y="262"/>
                </a:lnTo>
                <a:lnTo>
                  <a:pt x="7" y="261"/>
                </a:lnTo>
                <a:lnTo>
                  <a:pt x="10" y="256"/>
                </a:lnTo>
                <a:lnTo>
                  <a:pt x="22" y="251"/>
                </a:lnTo>
                <a:lnTo>
                  <a:pt x="26" y="251"/>
                </a:lnTo>
                <a:lnTo>
                  <a:pt x="31" y="249"/>
                </a:lnTo>
                <a:lnTo>
                  <a:pt x="34" y="244"/>
                </a:lnTo>
                <a:lnTo>
                  <a:pt x="34" y="243"/>
                </a:lnTo>
                <a:lnTo>
                  <a:pt x="38" y="234"/>
                </a:lnTo>
                <a:lnTo>
                  <a:pt x="38" y="226"/>
                </a:lnTo>
                <a:lnTo>
                  <a:pt x="41" y="220"/>
                </a:lnTo>
                <a:lnTo>
                  <a:pt x="46" y="215"/>
                </a:lnTo>
                <a:lnTo>
                  <a:pt x="48" y="211"/>
                </a:lnTo>
                <a:lnTo>
                  <a:pt x="48" y="195"/>
                </a:lnTo>
                <a:lnTo>
                  <a:pt x="48" y="192"/>
                </a:lnTo>
                <a:lnTo>
                  <a:pt x="44" y="187"/>
                </a:lnTo>
                <a:lnTo>
                  <a:pt x="41" y="184"/>
                </a:lnTo>
                <a:lnTo>
                  <a:pt x="38" y="184"/>
                </a:lnTo>
                <a:lnTo>
                  <a:pt x="32" y="177"/>
                </a:lnTo>
                <a:lnTo>
                  <a:pt x="32" y="172"/>
                </a:lnTo>
                <a:lnTo>
                  <a:pt x="36" y="164"/>
                </a:lnTo>
                <a:lnTo>
                  <a:pt x="36" y="156"/>
                </a:lnTo>
                <a:lnTo>
                  <a:pt x="39" y="152"/>
                </a:lnTo>
                <a:lnTo>
                  <a:pt x="41" y="151"/>
                </a:lnTo>
                <a:lnTo>
                  <a:pt x="46" y="152"/>
                </a:lnTo>
                <a:lnTo>
                  <a:pt x="56" y="149"/>
                </a:lnTo>
                <a:lnTo>
                  <a:pt x="63" y="147"/>
                </a:lnTo>
                <a:lnTo>
                  <a:pt x="70" y="147"/>
                </a:lnTo>
                <a:lnTo>
                  <a:pt x="73" y="146"/>
                </a:lnTo>
                <a:lnTo>
                  <a:pt x="78" y="139"/>
                </a:lnTo>
                <a:lnTo>
                  <a:pt x="85" y="138"/>
                </a:lnTo>
                <a:lnTo>
                  <a:pt x="94" y="136"/>
                </a:lnTo>
                <a:lnTo>
                  <a:pt x="95" y="134"/>
                </a:lnTo>
                <a:lnTo>
                  <a:pt x="95" y="131"/>
                </a:lnTo>
                <a:lnTo>
                  <a:pt x="102" y="128"/>
                </a:lnTo>
                <a:lnTo>
                  <a:pt x="104" y="126"/>
                </a:lnTo>
                <a:lnTo>
                  <a:pt x="102" y="121"/>
                </a:lnTo>
                <a:lnTo>
                  <a:pt x="104" y="111"/>
                </a:lnTo>
                <a:lnTo>
                  <a:pt x="105" y="106"/>
                </a:lnTo>
                <a:lnTo>
                  <a:pt x="111" y="103"/>
                </a:lnTo>
                <a:lnTo>
                  <a:pt x="116" y="100"/>
                </a:lnTo>
                <a:lnTo>
                  <a:pt x="119" y="85"/>
                </a:lnTo>
                <a:lnTo>
                  <a:pt x="119" y="78"/>
                </a:lnTo>
                <a:lnTo>
                  <a:pt x="117" y="72"/>
                </a:lnTo>
                <a:lnTo>
                  <a:pt x="116" y="69"/>
                </a:lnTo>
                <a:lnTo>
                  <a:pt x="116" y="64"/>
                </a:lnTo>
                <a:lnTo>
                  <a:pt x="114" y="60"/>
                </a:lnTo>
                <a:lnTo>
                  <a:pt x="109" y="55"/>
                </a:lnTo>
                <a:lnTo>
                  <a:pt x="100" y="52"/>
                </a:lnTo>
                <a:lnTo>
                  <a:pt x="95" y="51"/>
                </a:lnTo>
                <a:lnTo>
                  <a:pt x="92" y="47"/>
                </a:lnTo>
                <a:lnTo>
                  <a:pt x="90" y="44"/>
                </a:lnTo>
                <a:lnTo>
                  <a:pt x="88" y="34"/>
                </a:lnTo>
                <a:lnTo>
                  <a:pt x="88" y="32"/>
                </a:lnTo>
                <a:lnTo>
                  <a:pt x="83" y="29"/>
                </a:lnTo>
                <a:lnTo>
                  <a:pt x="77" y="26"/>
                </a:lnTo>
                <a:lnTo>
                  <a:pt x="72" y="21"/>
                </a:lnTo>
                <a:lnTo>
                  <a:pt x="68" y="19"/>
                </a:lnTo>
                <a:lnTo>
                  <a:pt x="66" y="16"/>
                </a:lnTo>
                <a:lnTo>
                  <a:pt x="68" y="14"/>
                </a:lnTo>
                <a:lnTo>
                  <a:pt x="88" y="14"/>
                </a:lnTo>
                <a:lnTo>
                  <a:pt x="136" y="11"/>
                </a:lnTo>
                <a:lnTo>
                  <a:pt x="145" y="11"/>
                </a:lnTo>
                <a:lnTo>
                  <a:pt x="185" y="9"/>
                </a:lnTo>
                <a:lnTo>
                  <a:pt x="189" y="9"/>
                </a:lnTo>
                <a:lnTo>
                  <a:pt x="228" y="8"/>
                </a:lnTo>
                <a:lnTo>
                  <a:pt x="245" y="6"/>
                </a:lnTo>
                <a:lnTo>
                  <a:pt x="250" y="6"/>
                </a:lnTo>
                <a:lnTo>
                  <a:pt x="289" y="3"/>
                </a:lnTo>
                <a:lnTo>
                  <a:pt x="297" y="1"/>
                </a:lnTo>
                <a:lnTo>
                  <a:pt x="335" y="0"/>
                </a:lnTo>
                <a:lnTo>
                  <a:pt x="333" y="21"/>
                </a:lnTo>
                <a:lnTo>
                  <a:pt x="343" y="41"/>
                </a:lnTo>
                <a:lnTo>
                  <a:pt x="352" y="51"/>
                </a:lnTo>
                <a:lnTo>
                  <a:pt x="360" y="77"/>
                </a:lnTo>
                <a:lnTo>
                  <a:pt x="369" y="92"/>
                </a:lnTo>
                <a:lnTo>
                  <a:pt x="372" y="123"/>
                </a:lnTo>
                <a:lnTo>
                  <a:pt x="374" y="144"/>
                </a:lnTo>
                <a:lnTo>
                  <a:pt x="375" y="161"/>
                </a:lnTo>
                <a:lnTo>
                  <a:pt x="377" y="180"/>
                </a:lnTo>
                <a:lnTo>
                  <a:pt x="381" y="213"/>
                </a:lnTo>
                <a:lnTo>
                  <a:pt x="382" y="244"/>
                </a:lnTo>
                <a:lnTo>
                  <a:pt x="382" y="246"/>
                </a:lnTo>
                <a:lnTo>
                  <a:pt x="387" y="285"/>
                </a:lnTo>
                <a:lnTo>
                  <a:pt x="389" y="320"/>
                </a:lnTo>
                <a:lnTo>
                  <a:pt x="392" y="354"/>
                </a:lnTo>
                <a:lnTo>
                  <a:pt x="394" y="371"/>
                </a:lnTo>
                <a:lnTo>
                  <a:pt x="396" y="387"/>
                </a:lnTo>
                <a:lnTo>
                  <a:pt x="391" y="389"/>
                </a:lnTo>
                <a:lnTo>
                  <a:pt x="387" y="394"/>
                </a:lnTo>
                <a:lnTo>
                  <a:pt x="389" y="394"/>
                </a:lnTo>
                <a:lnTo>
                  <a:pt x="389" y="397"/>
                </a:lnTo>
                <a:lnTo>
                  <a:pt x="391" y="399"/>
                </a:lnTo>
                <a:lnTo>
                  <a:pt x="392" y="400"/>
                </a:lnTo>
                <a:lnTo>
                  <a:pt x="392" y="405"/>
                </a:lnTo>
                <a:lnTo>
                  <a:pt x="392" y="407"/>
                </a:lnTo>
                <a:lnTo>
                  <a:pt x="391" y="407"/>
                </a:lnTo>
                <a:lnTo>
                  <a:pt x="387" y="410"/>
                </a:lnTo>
                <a:lnTo>
                  <a:pt x="386" y="413"/>
                </a:lnTo>
                <a:lnTo>
                  <a:pt x="386" y="415"/>
                </a:lnTo>
                <a:lnTo>
                  <a:pt x="386" y="418"/>
                </a:lnTo>
                <a:lnTo>
                  <a:pt x="389" y="418"/>
                </a:lnTo>
                <a:lnTo>
                  <a:pt x="389" y="420"/>
                </a:lnTo>
                <a:lnTo>
                  <a:pt x="391" y="422"/>
                </a:lnTo>
                <a:lnTo>
                  <a:pt x="394" y="423"/>
                </a:lnTo>
                <a:lnTo>
                  <a:pt x="396" y="431"/>
                </a:lnTo>
                <a:lnTo>
                  <a:pt x="394" y="431"/>
                </a:lnTo>
                <a:lnTo>
                  <a:pt x="399" y="433"/>
                </a:lnTo>
                <a:lnTo>
                  <a:pt x="401" y="435"/>
                </a:lnTo>
                <a:lnTo>
                  <a:pt x="401" y="440"/>
                </a:lnTo>
                <a:lnTo>
                  <a:pt x="401" y="443"/>
                </a:lnTo>
                <a:lnTo>
                  <a:pt x="399" y="448"/>
                </a:lnTo>
                <a:lnTo>
                  <a:pt x="404" y="456"/>
                </a:lnTo>
                <a:lnTo>
                  <a:pt x="404" y="458"/>
                </a:lnTo>
                <a:lnTo>
                  <a:pt x="406" y="459"/>
                </a:lnTo>
                <a:lnTo>
                  <a:pt x="406" y="463"/>
                </a:lnTo>
                <a:lnTo>
                  <a:pt x="403" y="469"/>
                </a:lnTo>
                <a:lnTo>
                  <a:pt x="399" y="472"/>
                </a:lnTo>
                <a:lnTo>
                  <a:pt x="396" y="476"/>
                </a:lnTo>
                <a:lnTo>
                  <a:pt x="396" y="479"/>
                </a:lnTo>
                <a:lnTo>
                  <a:pt x="396" y="481"/>
                </a:lnTo>
                <a:lnTo>
                  <a:pt x="394" y="482"/>
                </a:lnTo>
                <a:lnTo>
                  <a:pt x="392" y="486"/>
                </a:lnTo>
                <a:lnTo>
                  <a:pt x="391" y="489"/>
                </a:lnTo>
                <a:lnTo>
                  <a:pt x="394" y="492"/>
                </a:lnTo>
                <a:lnTo>
                  <a:pt x="394" y="494"/>
                </a:lnTo>
                <a:lnTo>
                  <a:pt x="391" y="494"/>
                </a:lnTo>
                <a:lnTo>
                  <a:pt x="391" y="497"/>
                </a:lnTo>
                <a:lnTo>
                  <a:pt x="384" y="499"/>
                </a:lnTo>
                <a:lnTo>
                  <a:pt x="384" y="500"/>
                </a:lnTo>
                <a:lnTo>
                  <a:pt x="386" y="502"/>
                </a:lnTo>
                <a:lnTo>
                  <a:pt x="386" y="505"/>
                </a:lnTo>
                <a:lnTo>
                  <a:pt x="382" y="510"/>
                </a:lnTo>
                <a:lnTo>
                  <a:pt x="377" y="514"/>
                </a:lnTo>
                <a:lnTo>
                  <a:pt x="377" y="522"/>
                </a:lnTo>
                <a:lnTo>
                  <a:pt x="375" y="522"/>
                </a:lnTo>
                <a:lnTo>
                  <a:pt x="374" y="518"/>
                </a:lnTo>
                <a:lnTo>
                  <a:pt x="372" y="520"/>
                </a:lnTo>
                <a:lnTo>
                  <a:pt x="370" y="523"/>
                </a:lnTo>
                <a:lnTo>
                  <a:pt x="370" y="520"/>
                </a:lnTo>
                <a:lnTo>
                  <a:pt x="369" y="520"/>
                </a:lnTo>
                <a:lnTo>
                  <a:pt x="364" y="528"/>
                </a:lnTo>
                <a:lnTo>
                  <a:pt x="364" y="530"/>
                </a:lnTo>
                <a:lnTo>
                  <a:pt x="365" y="533"/>
                </a:lnTo>
                <a:lnTo>
                  <a:pt x="370" y="537"/>
                </a:lnTo>
                <a:lnTo>
                  <a:pt x="370" y="540"/>
                </a:lnTo>
                <a:lnTo>
                  <a:pt x="369" y="541"/>
                </a:lnTo>
                <a:lnTo>
                  <a:pt x="367" y="543"/>
                </a:lnTo>
                <a:lnTo>
                  <a:pt x="362" y="546"/>
                </a:lnTo>
                <a:lnTo>
                  <a:pt x="364" y="548"/>
                </a:lnTo>
                <a:lnTo>
                  <a:pt x="367" y="546"/>
                </a:lnTo>
                <a:lnTo>
                  <a:pt x="367" y="550"/>
                </a:lnTo>
                <a:lnTo>
                  <a:pt x="360" y="553"/>
                </a:lnTo>
                <a:lnTo>
                  <a:pt x="360" y="555"/>
                </a:lnTo>
                <a:lnTo>
                  <a:pt x="362" y="555"/>
                </a:lnTo>
                <a:lnTo>
                  <a:pt x="362" y="558"/>
                </a:lnTo>
                <a:lnTo>
                  <a:pt x="364" y="563"/>
                </a:lnTo>
                <a:lnTo>
                  <a:pt x="362" y="564"/>
                </a:lnTo>
                <a:lnTo>
                  <a:pt x="362" y="568"/>
                </a:lnTo>
                <a:lnTo>
                  <a:pt x="358" y="568"/>
                </a:lnTo>
                <a:lnTo>
                  <a:pt x="358" y="566"/>
                </a:lnTo>
                <a:lnTo>
                  <a:pt x="357" y="569"/>
                </a:lnTo>
                <a:lnTo>
                  <a:pt x="364" y="569"/>
                </a:lnTo>
                <a:lnTo>
                  <a:pt x="364" y="571"/>
                </a:lnTo>
                <a:lnTo>
                  <a:pt x="362" y="573"/>
                </a:lnTo>
                <a:lnTo>
                  <a:pt x="357" y="571"/>
                </a:lnTo>
                <a:lnTo>
                  <a:pt x="357" y="573"/>
                </a:lnTo>
                <a:lnTo>
                  <a:pt x="358" y="576"/>
                </a:lnTo>
                <a:lnTo>
                  <a:pt x="364" y="579"/>
                </a:lnTo>
                <a:lnTo>
                  <a:pt x="362" y="581"/>
                </a:lnTo>
                <a:lnTo>
                  <a:pt x="358" y="581"/>
                </a:lnTo>
                <a:lnTo>
                  <a:pt x="358" y="583"/>
                </a:lnTo>
                <a:lnTo>
                  <a:pt x="364" y="584"/>
                </a:lnTo>
                <a:lnTo>
                  <a:pt x="360" y="592"/>
                </a:lnTo>
                <a:lnTo>
                  <a:pt x="355" y="597"/>
                </a:lnTo>
                <a:lnTo>
                  <a:pt x="353" y="602"/>
                </a:lnTo>
                <a:lnTo>
                  <a:pt x="353" y="607"/>
                </a:lnTo>
                <a:lnTo>
                  <a:pt x="357" y="612"/>
                </a:lnTo>
                <a:lnTo>
                  <a:pt x="364" y="620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Freeform 29"/>
          <p:cNvSpPr>
            <a:spLocks/>
          </p:cNvSpPr>
          <p:nvPr/>
        </p:nvSpPr>
        <p:spPr bwMode="auto">
          <a:xfrm>
            <a:off x="7608888" y="3236913"/>
            <a:ext cx="33337" cy="41275"/>
          </a:xfrm>
          <a:custGeom>
            <a:avLst/>
            <a:gdLst>
              <a:gd name="T0" fmla="*/ 2147483647 w 21"/>
              <a:gd name="T1" fmla="*/ 2147483647 h 26"/>
              <a:gd name="T2" fmla="*/ 2147483647 w 21"/>
              <a:gd name="T3" fmla="*/ 2147483647 h 26"/>
              <a:gd name="T4" fmla="*/ 2147483647 w 21"/>
              <a:gd name="T5" fmla="*/ 2147483647 h 26"/>
              <a:gd name="T6" fmla="*/ 2147483647 w 21"/>
              <a:gd name="T7" fmla="*/ 2147483647 h 26"/>
              <a:gd name="T8" fmla="*/ 2147483647 w 21"/>
              <a:gd name="T9" fmla="*/ 2147483647 h 26"/>
              <a:gd name="T10" fmla="*/ 2147483647 w 21"/>
              <a:gd name="T11" fmla="*/ 2147483647 h 26"/>
              <a:gd name="T12" fmla="*/ 2147483647 w 21"/>
              <a:gd name="T13" fmla="*/ 2147483647 h 26"/>
              <a:gd name="T14" fmla="*/ 2147483647 w 21"/>
              <a:gd name="T15" fmla="*/ 2147483647 h 26"/>
              <a:gd name="T16" fmla="*/ 2147483647 w 21"/>
              <a:gd name="T17" fmla="*/ 2147483647 h 26"/>
              <a:gd name="T18" fmla="*/ 0 w 21"/>
              <a:gd name="T19" fmla="*/ 2147483647 h 26"/>
              <a:gd name="T20" fmla="*/ 2147483647 w 21"/>
              <a:gd name="T21" fmla="*/ 0 h 26"/>
              <a:gd name="T22" fmla="*/ 2147483647 w 21"/>
              <a:gd name="T23" fmla="*/ 2147483647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26"/>
              <a:gd name="T38" fmla="*/ 21 w 21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26">
                <a:moveTo>
                  <a:pt x="11" y="3"/>
                </a:moveTo>
                <a:lnTo>
                  <a:pt x="21" y="10"/>
                </a:lnTo>
                <a:lnTo>
                  <a:pt x="11" y="26"/>
                </a:lnTo>
                <a:lnTo>
                  <a:pt x="11" y="23"/>
                </a:lnTo>
                <a:lnTo>
                  <a:pt x="11" y="20"/>
                </a:lnTo>
                <a:lnTo>
                  <a:pt x="9" y="16"/>
                </a:lnTo>
                <a:lnTo>
                  <a:pt x="5" y="15"/>
                </a:lnTo>
                <a:lnTo>
                  <a:pt x="4" y="10"/>
                </a:lnTo>
                <a:lnTo>
                  <a:pt x="0" y="10"/>
                </a:lnTo>
                <a:lnTo>
                  <a:pt x="5" y="0"/>
                </a:lnTo>
                <a:lnTo>
                  <a:pt x="11" y="3"/>
                </a:lnTo>
                <a:close/>
              </a:path>
            </a:pathLst>
          </a:custGeom>
          <a:solidFill>
            <a:schemeClr val="hlink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Freeform 30"/>
          <p:cNvSpPr>
            <a:spLocks/>
          </p:cNvSpPr>
          <p:nvPr/>
        </p:nvSpPr>
        <p:spPr bwMode="auto">
          <a:xfrm>
            <a:off x="7778750" y="3025775"/>
            <a:ext cx="169863" cy="273050"/>
          </a:xfrm>
          <a:custGeom>
            <a:avLst/>
            <a:gdLst>
              <a:gd name="T0" fmla="*/ 2147483647 w 107"/>
              <a:gd name="T1" fmla="*/ 2147483647 h 172"/>
              <a:gd name="T2" fmla="*/ 2147483647 w 107"/>
              <a:gd name="T3" fmla="*/ 2147483647 h 172"/>
              <a:gd name="T4" fmla="*/ 2147483647 w 107"/>
              <a:gd name="T5" fmla="*/ 2147483647 h 172"/>
              <a:gd name="T6" fmla="*/ 2147483647 w 107"/>
              <a:gd name="T7" fmla="*/ 2147483647 h 172"/>
              <a:gd name="T8" fmla="*/ 2147483647 w 107"/>
              <a:gd name="T9" fmla="*/ 2147483647 h 172"/>
              <a:gd name="T10" fmla="*/ 2147483647 w 107"/>
              <a:gd name="T11" fmla="*/ 2147483647 h 172"/>
              <a:gd name="T12" fmla="*/ 2147483647 w 107"/>
              <a:gd name="T13" fmla="*/ 2147483647 h 172"/>
              <a:gd name="T14" fmla="*/ 0 w 107"/>
              <a:gd name="T15" fmla="*/ 2147483647 h 172"/>
              <a:gd name="T16" fmla="*/ 2147483647 w 107"/>
              <a:gd name="T17" fmla="*/ 2147483647 h 172"/>
              <a:gd name="T18" fmla="*/ 2147483647 w 107"/>
              <a:gd name="T19" fmla="*/ 2147483647 h 172"/>
              <a:gd name="T20" fmla="*/ 2147483647 w 107"/>
              <a:gd name="T21" fmla="*/ 2147483647 h 172"/>
              <a:gd name="T22" fmla="*/ 2147483647 w 107"/>
              <a:gd name="T23" fmla="*/ 2147483647 h 172"/>
              <a:gd name="T24" fmla="*/ 2147483647 w 107"/>
              <a:gd name="T25" fmla="*/ 2147483647 h 172"/>
              <a:gd name="T26" fmla="*/ 2147483647 w 107"/>
              <a:gd name="T27" fmla="*/ 0 h 172"/>
              <a:gd name="T28" fmla="*/ 2147483647 w 107"/>
              <a:gd name="T29" fmla="*/ 2147483647 h 172"/>
              <a:gd name="T30" fmla="*/ 2147483647 w 107"/>
              <a:gd name="T31" fmla="*/ 2147483647 h 172"/>
              <a:gd name="T32" fmla="*/ 2147483647 w 107"/>
              <a:gd name="T33" fmla="*/ 2147483647 h 172"/>
              <a:gd name="T34" fmla="*/ 2147483647 w 107"/>
              <a:gd name="T35" fmla="*/ 2147483647 h 172"/>
              <a:gd name="T36" fmla="*/ 2147483647 w 107"/>
              <a:gd name="T37" fmla="*/ 2147483647 h 172"/>
              <a:gd name="T38" fmla="*/ 2147483647 w 107"/>
              <a:gd name="T39" fmla="*/ 2147483647 h 172"/>
              <a:gd name="T40" fmla="*/ 2147483647 w 107"/>
              <a:gd name="T41" fmla="*/ 2147483647 h 172"/>
              <a:gd name="T42" fmla="*/ 2147483647 w 107"/>
              <a:gd name="T43" fmla="*/ 2147483647 h 172"/>
              <a:gd name="T44" fmla="*/ 2147483647 w 107"/>
              <a:gd name="T45" fmla="*/ 2147483647 h 172"/>
              <a:gd name="T46" fmla="*/ 2147483647 w 107"/>
              <a:gd name="T47" fmla="*/ 2147483647 h 172"/>
              <a:gd name="T48" fmla="*/ 2147483647 w 107"/>
              <a:gd name="T49" fmla="*/ 2147483647 h 172"/>
              <a:gd name="T50" fmla="*/ 2147483647 w 107"/>
              <a:gd name="T51" fmla="*/ 2147483647 h 172"/>
              <a:gd name="T52" fmla="*/ 2147483647 w 107"/>
              <a:gd name="T53" fmla="*/ 2147483647 h 172"/>
              <a:gd name="T54" fmla="*/ 2147483647 w 107"/>
              <a:gd name="T55" fmla="*/ 2147483647 h 172"/>
              <a:gd name="T56" fmla="*/ 2147483647 w 107"/>
              <a:gd name="T57" fmla="*/ 2147483647 h 172"/>
              <a:gd name="T58" fmla="*/ 2147483647 w 107"/>
              <a:gd name="T59" fmla="*/ 2147483647 h 172"/>
              <a:gd name="T60" fmla="*/ 2147483647 w 107"/>
              <a:gd name="T61" fmla="*/ 2147483647 h 172"/>
              <a:gd name="T62" fmla="*/ 2147483647 w 107"/>
              <a:gd name="T63" fmla="*/ 2147483647 h 172"/>
              <a:gd name="T64" fmla="*/ 2147483647 w 107"/>
              <a:gd name="T65" fmla="*/ 2147483647 h 172"/>
              <a:gd name="T66" fmla="*/ 2147483647 w 107"/>
              <a:gd name="T67" fmla="*/ 2147483647 h 172"/>
              <a:gd name="T68" fmla="*/ 2147483647 w 107"/>
              <a:gd name="T69" fmla="*/ 2147483647 h 172"/>
              <a:gd name="T70" fmla="*/ 2147483647 w 107"/>
              <a:gd name="T71" fmla="*/ 2147483647 h 172"/>
              <a:gd name="T72" fmla="*/ 2147483647 w 107"/>
              <a:gd name="T73" fmla="*/ 2147483647 h 1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7"/>
              <a:gd name="T112" fmla="*/ 0 h 172"/>
              <a:gd name="T113" fmla="*/ 107 w 107"/>
              <a:gd name="T114" fmla="*/ 172 h 1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7" h="172">
                <a:moveTo>
                  <a:pt x="39" y="161"/>
                </a:moveTo>
                <a:lnTo>
                  <a:pt x="38" y="149"/>
                </a:lnTo>
                <a:lnTo>
                  <a:pt x="31" y="128"/>
                </a:lnTo>
                <a:lnTo>
                  <a:pt x="19" y="90"/>
                </a:lnTo>
                <a:lnTo>
                  <a:pt x="16" y="77"/>
                </a:lnTo>
                <a:lnTo>
                  <a:pt x="14" y="71"/>
                </a:lnTo>
                <a:lnTo>
                  <a:pt x="10" y="61"/>
                </a:lnTo>
                <a:lnTo>
                  <a:pt x="0" y="20"/>
                </a:lnTo>
                <a:lnTo>
                  <a:pt x="2" y="20"/>
                </a:lnTo>
                <a:lnTo>
                  <a:pt x="4" y="13"/>
                </a:lnTo>
                <a:lnTo>
                  <a:pt x="7" y="7"/>
                </a:lnTo>
                <a:lnTo>
                  <a:pt x="10" y="3"/>
                </a:lnTo>
                <a:lnTo>
                  <a:pt x="17" y="2"/>
                </a:lnTo>
                <a:lnTo>
                  <a:pt x="27" y="0"/>
                </a:lnTo>
                <a:lnTo>
                  <a:pt x="34" y="3"/>
                </a:lnTo>
                <a:lnTo>
                  <a:pt x="34" y="5"/>
                </a:lnTo>
                <a:lnTo>
                  <a:pt x="31" y="8"/>
                </a:lnTo>
                <a:lnTo>
                  <a:pt x="29" y="11"/>
                </a:lnTo>
                <a:lnTo>
                  <a:pt x="31" y="13"/>
                </a:lnTo>
                <a:lnTo>
                  <a:pt x="29" y="15"/>
                </a:lnTo>
                <a:lnTo>
                  <a:pt x="21" y="30"/>
                </a:lnTo>
                <a:lnTo>
                  <a:pt x="26" y="34"/>
                </a:lnTo>
                <a:lnTo>
                  <a:pt x="26" y="48"/>
                </a:lnTo>
                <a:lnTo>
                  <a:pt x="36" y="57"/>
                </a:lnTo>
                <a:lnTo>
                  <a:pt x="50" y="69"/>
                </a:lnTo>
                <a:lnTo>
                  <a:pt x="56" y="92"/>
                </a:lnTo>
                <a:lnTo>
                  <a:pt x="65" y="97"/>
                </a:lnTo>
                <a:lnTo>
                  <a:pt x="68" y="105"/>
                </a:lnTo>
                <a:lnTo>
                  <a:pt x="84" y="120"/>
                </a:lnTo>
                <a:lnTo>
                  <a:pt x="94" y="118"/>
                </a:lnTo>
                <a:lnTo>
                  <a:pt x="107" y="159"/>
                </a:lnTo>
                <a:lnTo>
                  <a:pt x="106" y="161"/>
                </a:lnTo>
                <a:lnTo>
                  <a:pt x="102" y="161"/>
                </a:lnTo>
                <a:lnTo>
                  <a:pt x="78" y="166"/>
                </a:lnTo>
                <a:lnTo>
                  <a:pt x="43" y="172"/>
                </a:lnTo>
                <a:lnTo>
                  <a:pt x="39" y="161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8" name="Freeform 31"/>
          <p:cNvSpPr>
            <a:spLocks/>
          </p:cNvSpPr>
          <p:nvPr/>
        </p:nvSpPr>
        <p:spPr bwMode="auto">
          <a:xfrm>
            <a:off x="6773863" y="3009900"/>
            <a:ext cx="725487" cy="701675"/>
          </a:xfrm>
          <a:custGeom>
            <a:avLst/>
            <a:gdLst>
              <a:gd name="T0" fmla="*/ 2147483647 w 457"/>
              <a:gd name="T1" fmla="*/ 2147483647 h 442"/>
              <a:gd name="T2" fmla="*/ 2147483647 w 457"/>
              <a:gd name="T3" fmla="*/ 2147483647 h 442"/>
              <a:gd name="T4" fmla="*/ 2147483647 w 457"/>
              <a:gd name="T5" fmla="*/ 2147483647 h 442"/>
              <a:gd name="T6" fmla="*/ 2147483647 w 457"/>
              <a:gd name="T7" fmla="*/ 2147483647 h 442"/>
              <a:gd name="T8" fmla="*/ 2147483647 w 457"/>
              <a:gd name="T9" fmla="*/ 2147483647 h 442"/>
              <a:gd name="T10" fmla="*/ 2147483647 w 457"/>
              <a:gd name="T11" fmla="*/ 2147483647 h 442"/>
              <a:gd name="T12" fmla="*/ 2147483647 w 457"/>
              <a:gd name="T13" fmla="*/ 2147483647 h 442"/>
              <a:gd name="T14" fmla="*/ 2147483647 w 457"/>
              <a:gd name="T15" fmla="*/ 2147483647 h 442"/>
              <a:gd name="T16" fmla="*/ 2147483647 w 457"/>
              <a:gd name="T17" fmla="*/ 2147483647 h 442"/>
              <a:gd name="T18" fmla="*/ 2147483647 w 457"/>
              <a:gd name="T19" fmla="*/ 2147483647 h 442"/>
              <a:gd name="T20" fmla="*/ 2147483647 w 457"/>
              <a:gd name="T21" fmla="*/ 2147483647 h 442"/>
              <a:gd name="T22" fmla="*/ 2147483647 w 457"/>
              <a:gd name="T23" fmla="*/ 2147483647 h 442"/>
              <a:gd name="T24" fmla="*/ 2147483647 w 457"/>
              <a:gd name="T25" fmla="*/ 2147483647 h 442"/>
              <a:gd name="T26" fmla="*/ 2147483647 w 457"/>
              <a:gd name="T27" fmla="*/ 2147483647 h 442"/>
              <a:gd name="T28" fmla="*/ 2147483647 w 457"/>
              <a:gd name="T29" fmla="*/ 2147483647 h 442"/>
              <a:gd name="T30" fmla="*/ 2147483647 w 457"/>
              <a:gd name="T31" fmla="*/ 2147483647 h 442"/>
              <a:gd name="T32" fmla="*/ 2147483647 w 457"/>
              <a:gd name="T33" fmla="*/ 2147483647 h 442"/>
              <a:gd name="T34" fmla="*/ 2147483647 w 457"/>
              <a:gd name="T35" fmla="*/ 2147483647 h 442"/>
              <a:gd name="T36" fmla="*/ 2147483647 w 457"/>
              <a:gd name="T37" fmla="*/ 2147483647 h 442"/>
              <a:gd name="T38" fmla="*/ 2147483647 w 457"/>
              <a:gd name="T39" fmla="*/ 2147483647 h 442"/>
              <a:gd name="T40" fmla="*/ 2147483647 w 457"/>
              <a:gd name="T41" fmla="*/ 2147483647 h 442"/>
              <a:gd name="T42" fmla="*/ 2147483647 w 457"/>
              <a:gd name="T43" fmla="*/ 2147483647 h 442"/>
              <a:gd name="T44" fmla="*/ 2147483647 w 457"/>
              <a:gd name="T45" fmla="*/ 2147483647 h 442"/>
              <a:gd name="T46" fmla="*/ 2147483647 w 457"/>
              <a:gd name="T47" fmla="*/ 2147483647 h 442"/>
              <a:gd name="T48" fmla="*/ 2147483647 w 457"/>
              <a:gd name="T49" fmla="*/ 2147483647 h 442"/>
              <a:gd name="T50" fmla="*/ 2147483647 w 457"/>
              <a:gd name="T51" fmla="*/ 2147483647 h 442"/>
              <a:gd name="T52" fmla="*/ 2147483647 w 457"/>
              <a:gd name="T53" fmla="*/ 2147483647 h 442"/>
              <a:gd name="T54" fmla="*/ 2147483647 w 457"/>
              <a:gd name="T55" fmla="*/ 2147483647 h 442"/>
              <a:gd name="T56" fmla="*/ 2147483647 w 457"/>
              <a:gd name="T57" fmla="*/ 2147483647 h 442"/>
              <a:gd name="T58" fmla="*/ 2147483647 w 457"/>
              <a:gd name="T59" fmla="*/ 2147483647 h 442"/>
              <a:gd name="T60" fmla="*/ 2147483647 w 457"/>
              <a:gd name="T61" fmla="*/ 2147483647 h 442"/>
              <a:gd name="T62" fmla="*/ 2147483647 w 457"/>
              <a:gd name="T63" fmla="*/ 2147483647 h 442"/>
              <a:gd name="T64" fmla="*/ 2147483647 w 457"/>
              <a:gd name="T65" fmla="*/ 2147483647 h 442"/>
              <a:gd name="T66" fmla="*/ 2147483647 w 457"/>
              <a:gd name="T67" fmla="*/ 2147483647 h 442"/>
              <a:gd name="T68" fmla="*/ 2147483647 w 457"/>
              <a:gd name="T69" fmla="*/ 2147483647 h 442"/>
              <a:gd name="T70" fmla="*/ 2147483647 w 457"/>
              <a:gd name="T71" fmla="*/ 2147483647 h 442"/>
              <a:gd name="T72" fmla="*/ 2147483647 w 457"/>
              <a:gd name="T73" fmla="*/ 2147483647 h 442"/>
              <a:gd name="T74" fmla="*/ 2147483647 w 457"/>
              <a:gd name="T75" fmla="*/ 2147483647 h 442"/>
              <a:gd name="T76" fmla="*/ 2147483647 w 457"/>
              <a:gd name="T77" fmla="*/ 2147483647 h 442"/>
              <a:gd name="T78" fmla="*/ 2147483647 w 457"/>
              <a:gd name="T79" fmla="*/ 2147483647 h 442"/>
              <a:gd name="T80" fmla="*/ 2147483647 w 457"/>
              <a:gd name="T81" fmla="*/ 2147483647 h 442"/>
              <a:gd name="T82" fmla="*/ 2147483647 w 457"/>
              <a:gd name="T83" fmla="*/ 2147483647 h 442"/>
              <a:gd name="T84" fmla="*/ 2147483647 w 457"/>
              <a:gd name="T85" fmla="*/ 2147483647 h 442"/>
              <a:gd name="T86" fmla="*/ 2147483647 w 457"/>
              <a:gd name="T87" fmla="*/ 2147483647 h 442"/>
              <a:gd name="T88" fmla="*/ 2147483647 w 457"/>
              <a:gd name="T89" fmla="*/ 2147483647 h 442"/>
              <a:gd name="T90" fmla="*/ 2147483647 w 457"/>
              <a:gd name="T91" fmla="*/ 2147483647 h 442"/>
              <a:gd name="T92" fmla="*/ 2147483647 w 457"/>
              <a:gd name="T93" fmla="*/ 2147483647 h 442"/>
              <a:gd name="T94" fmla="*/ 2147483647 w 457"/>
              <a:gd name="T95" fmla="*/ 2147483647 h 442"/>
              <a:gd name="T96" fmla="*/ 2147483647 w 457"/>
              <a:gd name="T97" fmla="*/ 2147483647 h 442"/>
              <a:gd name="T98" fmla="*/ 2147483647 w 457"/>
              <a:gd name="T99" fmla="*/ 2147483647 h 442"/>
              <a:gd name="T100" fmla="*/ 2147483647 w 457"/>
              <a:gd name="T101" fmla="*/ 2147483647 h 442"/>
              <a:gd name="T102" fmla="*/ 2147483647 w 457"/>
              <a:gd name="T103" fmla="*/ 2147483647 h 442"/>
              <a:gd name="T104" fmla="*/ 2147483647 w 457"/>
              <a:gd name="T105" fmla="*/ 2147483647 h 442"/>
              <a:gd name="T106" fmla="*/ 2147483647 w 457"/>
              <a:gd name="T107" fmla="*/ 2147483647 h 442"/>
              <a:gd name="T108" fmla="*/ 2147483647 w 457"/>
              <a:gd name="T109" fmla="*/ 2147483647 h 442"/>
              <a:gd name="T110" fmla="*/ 2147483647 w 457"/>
              <a:gd name="T111" fmla="*/ 2147483647 h 4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7"/>
              <a:gd name="T169" fmla="*/ 0 h 442"/>
              <a:gd name="T170" fmla="*/ 457 w 457"/>
              <a:gd name="T171" fmla="*/ 442 h 44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7" h="442">
                <a:moveTo>
                  <a:pt x="331" y="246"/>
                </a:moveTo>
                <a:lnTo>
                  <a:pt x="328" y="251"/>
                </a:lnTo>
                <a:lnTo>
                  <a:pt x="324" y="255"/>
                </a:lnTo>
                <a:lnTo>
                  <a:pt x="306" y="251"/>
                </a:lnTo>
                <a:lnTo>
                  <a:pt x="299" y="241"/>
                </a:lnTo>
                <a:lnTo>
                  <a:pt x="289" y="238"/>
                </a:lnTo>
                <a:lnTo>
                  <a:pt x="287" y="245"/>
                </a:lnTo>
                <a:lnTo>
                  <a:pt x="287" y="248"/>
                </a:lnTo>
                <a:lnTo>
                  <a:pt x="285" y="251"/>
                </a:lnTo>
                <a:lnTo>
                  <a:pt x="287" y="260"/>
                </a:lnTo>
                <a:lnTo>
                  <a:pt x="285" y="264"/>
                </a:lnTo>
                <a:lnTo>
                  <a:pt x="285" y="269"/>
                </a:lnTo>
                <a:lnTo>
                  <a:pt x="282" y="269"/>
                </a:lnTo>
                <a:lnTo>
                  <a:pt x="278" y="276"/>
                </a:lnTo>
                <a:lnTo>
                  <a:pt x="278" y="278"/>
                </a:lnTo>
                <a:lnTo>
                  <a:pt x="280" y="279"/>
                </a:lnTo>
                <a:lnTo>
                  <a:pt x="280" y="281"/>
                </a:lnTo>
                <a:lnTo>
                  <a:pt x="277" y="284"/>
                </a:lnTo>
                <a:lnTo>
                  <a:pt x="270" y="294"/>
                </a:lnTo>
                <a:lnTo>
                  <a:pt x="272" y="296"/>
                </a:lnTo>
                <a:lnTo>
                  <a:pt x="270" y="302"/>
                </a:lnTo>
                <a:lnTo>
                  <a:pt x="270" y="304"/>
                </a:lnTo>
                <a:lnTo>
                  <a:pt x="268" y="309"/>
                </a:lnTo>
                <a:lnTo>
                  <a:pt x="268" y="312"/>
                </a:lnTo>
                <a:lnTo>
                  <a:pt x="267" y="319"/>
                </a:lnTo>
                <a:lnTo>
                  <a:pt x="261" y="324"/>
                </a:lnTo>
                <a:lnTo>
                  <a:pt x="256" y="330"/>
                </a:lnTo>
                <a:lnTo>
                  <a:pt x="256" y="333"/>
                </a:lnTo>
                <a:lnTo>
                  <a:pt x="253" y="335"/>
                </a:lnTo>
                <a:lnTo>
                  <a:pt x="251" y="338"/>
                </a:lnTo>
                <a:lnTo>
                  <a:pt x="253" y="340"/>
                </a:lnTo>
                <a:lnTo>
                  <a:pt x="248" y="345"/>
                </a:lnTo>
                <a:lnTo>
                  <a:pt x="248" y="348"/>
                </a:lnTo>
                <a:lnTo>
                  <a:pt x="246" y="351"/>
                </a:lnTo>
                <a:lnTo>
                  <a:pt x="246" y="355"/>
                </a:lnTo>
                <a:lnTo>
                  <a:pt x="243" y="361"/>
                </a:lnTo>
                <a:lnTo>
                  <a:pt x="243" y="363"/>
                </a:lnTo>
                <a:lnTo>
                  <a:pt x="243" y="365"/>
                </a:lnTo>
                <a:lnTo>
                  <a:pt x="243" y="366"/>
                </a:lnTo>
                <a:lnTo>
                  <a:pt x="248" y="366"/>
                </a:lnTo>
                <a:lnTo>
                  <a:pt x="251" y="368"/>
                </a:lnTo>
                <a:lnTo>
                  <a:pt x="250" y="371"/>
                </a:lnTo>
                <a:lnTo>
                  <a:pt x="243" y="376"/>
                </a:lnTo>
                <a:lnTo>
                  <a:pt x="243" y="381"/>
                </a:lnTo>
                <a:lnTo>
                  <a:pt x="244" y="381"/>
                </a:lnTo>
                <a:lnTo>
                  <a:pt x="248" y="379"/>
                </a:lnTo>
                <a:lnTo>
                  <a:pt x="248" y="383"/>
                </a:lnTo>
                <a:lnTo>
                  <a:pt x="243" y="386"/>
                </a:lnTo>
                <a:lnTo>
                  <a:pt x="243" y="388"/>
                </a:lnTo>
                <a:lnTo>
                  <a:pt x="239" y="389"/>
                </a:lnTo>
                <a:lnTo>
                  <a:pt x="236" y="394"/>
                </a:lnTo>
                <a:lnTo>
                  <a:pt x="231" y="396"/>
                </a:lnTo>
                <a:lnTo>
                  <a:pt x="229" y="396"/>
                </a:lnTo>
                <a:lnTo>
                  <a:pt x="229" y="393"/>
                </a:lnTo>
                <a:lnTo>
                  <a:pt x="226" y="391"/>
                </a:lnTo>
                <a:lnTo>
                  <a:pt x="222" y="391"/>
                </a:lnTo>
                <a:lnTo>
                  <a:pt x="219" y="396"/>
                </a:lnTo>
                <a:lnTo>
                  <a:pt x="209" y="404"/>
                </a:lnTo>
                <a:lnTo>
                  <a:pt x="205" y="404"/>
                </a:lnTo>
                <a:lnTo>
                  <a:pt x="204" y="406"/>
                </a:lnTo>
                <a:lnTo>
                  <a:pt x="204" y="407"/>
                </a:lnTo>
                <a:lnTo>
                  <a:pt x="202" y="406"/>
                </a:lnTo>
                <a:lnTo>
                  <a:pt x="199" y="406"/>
                </a:lnTo>
                <a:lnTo>
                  <a:pt x="199" y="402"/>
                </a:lnTo>
                <a:lnTo>
                  <a:pt x="194" y="402"/>
                </a:lnTo>
                <a:lnTo>
                  <a:pt x="192" y="407"/>
                </a:lnTo>
                <a:lnTo>
                  <a:pt x="195" y="411"/>
                </a:lnTo>
                <a:lnTo>
                  <a:pt x="195" y="412"/>
                </a:lnTo>
                <a:lnTo>
                  <a:pt x="187" y="419"/>
                </a:lnTo>
                <a:lnTo>
                  <a:pt x="185" y="420"/>
                </a:lnTo>
                <a:lnTo>
                  <a:pt x="183" y="420"/>
                </a:lnTo>
                <a:lnTo>
                  <a:pt x="182" y="419"/>
                </a:lnTo>
                <a:lnTo>
                  <a:pt x="178" y="422"/>
                </a:lnTo>
                <a:lnTo>
                  <a:pt x="168" y="425"/>
                </a:lnTo>
                <a:lnTo>
                  <a:pt x="160" y="430"/>
                </a:lnTo>
                <a:lnTo>
                  <a:pt x="149" y="425"/>
                </a:lnTo>
                <a:lnTo>
                  <a:pt x="144" y="420"/>
                </a:lnTo>
                <a:lnTo>
                  <a:pt x="141" y="424"/>
                </a:lnTo>
                <a:lnTo>
                  <a:pt x="141" y="429"/>
                </a:lnTo>
                <a:lnTo>
                  <a:pt x="134" y="432"/>
                </a:lnTo>
                <a:lnTo>
                  <a:pt x="132" y="434"/>
                </a:lnTo>
                <a:lnTo>
                  <a:pt x="132" y="435"/>
                </a:lnTo>
                <a:lnTo>
                  <a:pt x="127" y="440"/>
                </a:lnTo>
                <a:lnTo>
                  <a:pt x="115" y="442"/>
                </a:lnTo>
                <a:lnTo>
                  <a:pt x="112" y="439"/>
                </a:lnTo>
                <a:lnTo>
                  <a:pt x="109" y="437"/>
                </a:lnTo>
                <a:lnTo>
                  <a:pt x="107" y="434"/>
                </a:lnTo>
                <a:lnTo>
                  <a:pt x="102" y="434"/>
                </a:lnTo>
                <a:lnTo>
                  <a:pt x="100" y="434"/>
                </a:lnTo>
                <a:lnTo>
                  <a:pt x="97" y="434"/>
                </a:lnTo>
                <a:lnTo>
                  <a:pt x="95" y="432"/>
                </a:lnTo>
                <a:lnTo>
                  <a:pt x="93" y="429"/>
                </a:lnTo>
                <a:lnTo>
                  <a:pt x="90" y="429"/>
                </a:lnTo>
                <a:lnTo>
                  <a:pt x="87" y="425"/>
                </a:lnTo>
                <a:lnTo>
                  <a:pt x="87" y="419"/>
                </a:lnTo>
                <a:lnTo>
                  <a:pt x="78" y="414"/>
                </a:lnTo>
                <a:lnTo>
                  <a:pt x="80" y="412"/>
                </a:lnTo>
                <a:lnTo>
                  <a:pt x="83" y="411"/>
                </a:lnTo>
                <a:lnTo>
                  <a:pt x="83" y="407"/>
                </a:lnTo>
                <a:lnTo>
                  <a:pt x="80" y="406"/>
                </a:lnTo>
                <a:lnTo>
                  <a:pt x="78" y="404"/>
                </a:lnTo>
                <a:lnTo>
                  <a:pt x="75" y="406"/>
                </a:lnTo>
                <a:lnTo>
                  <a:pt x="71" y="404"/>
                </a:lnTo>
                <a:lnTo>
                  <a:pt x="71" y="407"/>
                </a:lnTo>
                <a:lnTo>
                  <a:pt x="68" y="406"/>
                </a:lnTo>
                <a:lnTo>
                  <a:pt x="61" y="404"/>
                </a:lnTo>
                <a:lnTo>
                  <a:pt x="63" y="402"/>
                </a:lnTo>
                <a:lnTo>
                  <a:pt x="63" y="401"/>
                </a:lnTo>
                <a:lnTo>
                  <a:pt x="59" y="401"/>
                </a:lnTo>
                <a:lnTo>
                  <a:pt x="56" y="396"/>
                </a:lnTo>
                <a:lnTo>
                  <a:pt x="54" y="397"/>
                </a:lnTo>
                <a:lnTo>
                  <a:pt x="51" y="394"/>
                </a:lnTo>
                <a:lnTo>
                  <a:pt x="44" y="393"/>
                </a:lnTo>
                <a:lnTo>
                  <a:pt x="39" y="384"/>
                </a:lnTo>
                <a:lnTo>
                  <a:pt x="41" y="383"/>
                </a:lnTo>
                <a:lnTo>
                  <a:pt x="37" y="379"/>
                </a:lnTo>
                <a:lnTo>
                  <a:pt x="31" y="378"/>
                </a:lnTo>
                <a:lnTo>
                  <a:pt x="29" y="370"/>
                </a:lnTo>
                <a:lnTo>
                  <a:pt x="25" y="368"/>
                </a:lnTo>
                <a:lnTo>
                  <a:pt x="19" y="365"/>
                </a:lnTo>
                <a:lnTo>
                  <a:pt x="20" y="361"/>
                </a:lnTo>
                <a:lnTo>
                  <a:pt x="20" y="360"/>
                </a:lnTo>
                <a:lnTo>
                  <a:pt x="20" y="358"/>
                </a:lnTo>
                <a:lnTo>
                  <a:pt x="15" y="353"/>
                </a:lnTo>
                <a:lnTo>
                  <a:pt x="7" y="343"/>
                </a:lnTo>
                <a:lnTo>
                  <a:pt x="2" y="338"/>
                </a:lnTo>
                <a:lnTo>
                  <a:pt x="0" y="337"/>
                </a:lnTo>
                <a:lnTo>
                  <a:pt x="3" y="335"/>
                </a:lnTo>
                <a:lnTo>
                  <a:pt x="3" y="332"/>
                </a:lnTo>
                <a:lnTo>
                  <a:pt x="2" y="327"/>
                </a:lnTo>
                <a:lnTo>
                  <a:pt x="5" y="325"/>
                </a:lnTo>
                <a:lnTo>
                  <a:pt x="7" y="324"/>
                </a:lnTo>
                <a:lnTo>
                  <a:pt x="5" y="320"/>
                </a:lnTo>
                <a:lnTo>
                  <a:pt x="5" y="319"/>
                </a:lnTo>
                <a:lnTo>
                  <a:pt x="2" y="310"/>
                </a:lnTo>
                <a:lnTo>
                  <a:pt x="2" y="306"/>
                </a:lnTo>
                <a:lnTo>
                  <a:pt x="3" y="306"/>
                </a:lnTo>
                <a:lnTo>
                  <a:pt x="7" y="306"/>
                </a:lnTo>
                <a:lnTo>
                  <a:pt x="12" y="306"/>
                </a:lnTo>
                <a:lnTo>
                  <a:pt x="19" y="301"/>
                </a:lnTo>
                <a:lnTo>
                  <a:pt x="20" y="301"/>
                </a:lnTo>
                <a:lnTo>
                  <a:pt x="27" y="297"/>
                </a:lnTo>
                <a:lnTo>
                  <a:pt x="27" y="296"/>
                </a:lnTo>
                <a:lnTo>
                  <a:pt x="29" y="281"/>
                </a:lnTo>
                <a:lnTo>
                  <a:pt x="29" y="278"/>
                </a:lnTo>
                <a:lnTo>
                  <a:pt x="36" y="279"/>
                </a:lnTo>
                <a:lnTo>
                  <a:pt x="39" y="278"/>
                </a:lnTo>
                <a:lnTo>
                  <a:pt x="39" y="273"/>
                </a:lnTo>
                <a:lnTo>
                  <a:pt x="36" y="266"/>
                </a:lnTo>
                <a:lnTo>
                  <a:pt x="36" y="263"/>
                </a:lnTo>
                <a:lnTo>
                  <a:pt x="32" y="255"/>
                </a:lnTo>
                <a:lnTo>
                  <a:pt x="32" y="251"/>
                </a:lnTo>
                <a:lnTo>
                  <a:pt x="37" y="246"/>
                </a:lnTo>
                <a:lnTo>
                  <a:pt x="37" y="238"/>
                </a:lnTo>
                <a:lnTo>
                  <a:pt x="39" y="232"/>
                </a:lnTo>
                <a:lnTo>
                  <a:pt x="41" y="228"/>
                </a:lnTo>
                <a:lnTo>
                  <a:pt x="42" y="227"/>
                </a:lnTo>
                <a:lnTo>
                  <a:pt x="44" y="223"/>
                </a:lnTo>
                <a:lnTo>
                  <a:pt x="49" y="222"/>
                </a:lnTo>
                <a:lnTo>
                  <a:pt x="51" y="225"/>
                </a:lnTo>
                <a:lnTo>
                  <a:pt x="54" y="225"/>
                </a:lnTo>
                <a:lnTo>
                  <a:pt x="56" y="225"/>
                </a:lnTo>
                <a:lnTo>
                  <a:pt x="59" y="232"/>
                </a:lnTo>
                <a:lnTo>
                  <a:pt x="58" y="237"/>
                </a:lnTo>
                <a:lnTo>
                  <a:pt x="59" y="238"/>
                </a:lnTo>
                <a:lnTo>
                  <a:pt x="61" y="238"/>
                </a:lnTo>
                <a:lnTo>
                  <a:pt x="65" y="237"/>
                </a:lnTo>
                <a:lnTo>
                  <a:pt x="66" y="230"/>
                </a:lnTo>
                <a:lnTo>
                  <a:pt x="66" y="228"/>
                </a:lnTo>
                <a:lnTo>
                  <a:pt x="71" y="230"/>
                </a:lnTo>
                <a:lnTo>
                  <a:pt x="73" y="230"/>
                </a:lnTo>
                <a:lnTo>
                  <a:pt x="71" y="225"/>
                </a:lnTo>
                <a:lnTo>
                  <a:pt x="70" y="218"/>
                </a:lnTo>
                <a:lnTo>
                  <a:pt x="66" y="217"/>
                </a:lnTo>
                <a:lnTo>
                  <a:pt x="65" y="214"/>
                </a:lnTo>
                <a:lnTo>
                  <a:pt x="65" y="212"/>
                </a:lnTo>
                <a:lnTo>
                  <a:pt x="68" y="212"/>
                </a:lnTo>
                <a:lnTo>
                  <a:pt x="71" y="209"/>
                </a:lnTo>
                <a:lnTo>
                  <a:pt x="71" y="205"/>
                </a:lnTo>
                <a:lnTo>
                  <a:pt x="70" y="199"/>
                </a:lnTo>
                <a:lnTo>
                  <a:pt x="71" y="194"/>
                </a:lnTo>
                <a:lnTo>
                  <a:pt x="75" y="192"/>
                </a:lnTo>
                <a:lnTo>
                  <a:pt x="75" y="187"/>
                </a:lnTo>
                <a:lnTo>
                  <a:pt x="76" y="186"/>
                </a:lnTo>
                <a:lnTo>
                  <a:pt x="85" y="186"/>
                </a:lnTo>
                <a:lnTo>
                  <a:pt x="85" y="177"/>
                </a:lnTo>
                <a:lnTo>
                  <a:pt x="87" y="174"/>
                </a:lnTo>
                <a:lnTo>
                  <a:pt x="93" y="166"/>
                </a:lnTo>
                <a:lnTo>
                  <a:pt x="95" y="166"/>
                </a:lnTo>
                <a:lnTo>
                  <a:pt x="97" y="166"/>
                </a:lnTo>
                <a:lnTo>
                  <a:pt x="104" y="173"/>
                </a:lnTo>
                <a:lnTo>
                  <a:pt x="107" y="171"/>
                </a:lnTo>
                <a:lnTo>
                  <a:pt x="110" y="166"/>
                </a:lnTo>
                <a:lnTo>
                  <a:pt x="115" y="166"/>
                </a:lnTo>
                <a:lnTo>
                  <a:pt x="115" y="163"/>
                </a:lnTo>
                <a:lnTo>
                  <a:pt x="119" y="161"/>
                </a:lnTo>
                <a:lnTo>
                  <a:pt x="121" y="158"/>
                </a:lnTo>
                <a:lnTo>
                  <a:pt x="126" y="154"/>
                </a:lnTo>
                <a:lnTo>
                  <a:pt x="127" y="150"/>
                </a:lnTo>
                <a:lnTo>
                  <a:pt x="132" y="145"/>
                </a:lnTo>
                <a:lnTo>
                  <a:pt x="132" y="143"/>
                </a:lnTo>
                <a:lnTo>
                  <a:pt x="136" y="138"/>
                </a:lnTo>
                <a:lnTo>
                  <a:pt x="141" y="133"/>
                </a:lnTo>
                <a:lnTo>
                  <a:pt x="143" y="133"/>
                </a:lnTo>
                <a:lnTo>
                  <a:pt x="146" y="131"/>
                </a:lnTo>
                <a:lnTo>
                  <a:pt x="146" y="127"/>
                </a:lnTo>
                <a:lnTo>
                  <a:pt x="146" y="123"/>
                </a:lnTo>
                <a:lnTo>
                  <a:pt x="148" y="120"/>
                </a:lnTo>
                <a:lnTo>
                  <a:pt x="148" y="118"/>
                </a:lnTo>
                <a:lnTo>
                  <a:pt x="146" y="117"/>
                </a:lnTo>
                <a:lnTo>
                  <a:pt x="144" y="113"/>
                </a:lnTo>
                <a:lnTo>
                  <a:pt x="148" y="107"/>
                </a:lnTo>
                <a:lnTo>
                  <a:pt x="146" y="104"/>
                </a:lnTo>
                <a:lnTo>
                  <a:pt x="148" y="100"/>
                </a:lnTo>
                <a:lnTo>
                  <a:pt x="149" y="99"/>
                </a:lnTo>
                <a:lnTo>
                  <a:pt x="146" y="95"/>
                </a:lnTo>
                <a:lnTo>
                  <a:pt x="146" y="94"/>
                </a:lnTo>
                <a:lnTo>
                  <a:pt x="148" y="94"/>
                </a:lnTo>
                <a:lnTo>
                  <a:pt x="151" y="94"/>
                </a:lnTo>
                <a:lnTo>
                  <a:pt x="151" y="92"/>
                </a:lnTo>
                <a:lnTo>
                  <a:pt x="149" y="89"/>
                </a:lnTo>
                <a:lnTo>
                  <a:pt x="151" y="84"/>
                </a:lnTo>
                <a:lnTo>
                  <a:pt x="151" y="77"/>
                </a:lnTo>
                <a:lnTo>
                  <a:pt x="151" y="63"/>
                </a:lnTo>
                <a:lnTo>
                  <a:pt x="151" y="61"/>
                </a:lnTo>
                <a:lnTo>
                  <a:pt x="153" y="58"/>
                </a:lnTo>
                <a:lnTo>
                  <a:pt x="154" y="51"/>
                </a:lnTo>
                <a:lnTo>
                  <a:pt x="158" y="46"/>
                </a:lnTo>
                <a:lnTo>
                  <a:pt x="158" y="43"/>
                </a:lnTo>
                <a:lnTo>
                  <a:pt x="156" y="35"/>
                </a:lnTo>
                <a:lnTo>
                  <a:pt x="154" y="33"/>
                </a:lnTo>
                <a:lnTo>
                  <a:pt x="154" y="31"/>
                </a:lnTo>
                <a:lnTo>
                  <a:pt x="154" y="21"/>
                </a:lnTo>
                <a:lnTo>
                  <a:pt x="151" y="18"/>
                </a:lnTo>
                <a:lnTo>
                  <a:pt x="149" y="15"/>
                </a:lnTo>
                <a:lnTo>
                  <a:pt x="146" y="12"/>
                </a:lnTo>
                <a:lnTo>
                  <a:pt x="146" y="10"/>
                </a:lnTo>
                <a:lnTo>
                  <a:pt x="148" y="5"/>
                </a:lnTo>
                <a:lnTo>
                  <a:pt x="151" y="3"/>
                </a:lnTo>
                <a:lnTo>
                  <a:pt x="154" y="3"/>
                </a:lnTo>
                <a:lnTo>
                  <a:pt x="160" y="0"/>
                </a:lnTo>
                <a:lnTo>
                  <a:pt x="161" y="20"/>
                </a:lnTo>
                <a:lnTo>
                  <a:pt x="163" y="30"/>
                </a:lnTo>
                <a:lnTo>
                  <a:pt x="168" y="59"/>
                </a:lnTo>
                <a:lnTo>
                  <a:pt x="171" y="76"/>
                </a:lnTo>
                <a:lnTo>
                  <a:pt x="173" y="84"/>
                </a:lnTo>
                <a:lnTo>
                  <a:pt x="178" y="113"/>
                </a:lnTo>
                <a:lnTo>
                  <a:pt x="187" y="112"/>
                </a:lnTo>
                <a:lnTo>
                  <a:pt x="236" y="104"/>
                </a:lnTo>
                <a:lnTo>
                  <a:pt x="251" y="102"/>
                </a:lnTo>
                <a:lnTo>
                  <a:pt x="278" y="97"/>
                </a:lnTo>
                <a:lnTo>
                  <a:pt x="289" y="161"/>
                </a:lnTo>
                <a:lnTo>
                  <a:pt x="292" y="159"/>
                </a:lnTo>
                <a:lnTo>
                  <a:pt x="294" y="159"/>
                </a:lnTo>
                <a:lnTo>
                  <a:pt x="299" y="151"/>
                </a:lnTo>
                <a:lnTo>
                  <a:pt x="301" y="148"/>
                </a:lnTo>
                <a:lnTo>
                  <a:pt x="306" y="146"/>
                </a:lnTo>
                <a:lnTo>
                  <a:pt x="307" y="143"/>
                </a:lnTo>
                <a:lnTo>
                  <a:pt x="309" y="140"/>
                </a:lnTo>
                <a:lnTo>
                  <a:pt x="317" y="131"/>
                </a:lnTo>
                <a:lnTo>
                  <a:pt x="317" y="130"/>
                </a:lnTo>
                <a:lnTo>
                  <a:pt x="319" y="128"/>
                </a:lnTo>
                <a:lnTo>
                  <a:pt x="321" y="125"/>
                </a:lnTo>
                <a:lnTo>
                  <a:pt x="321" y="122"/>
                </a:lnTo>
                <a:lnTo>
                  <a:pt x="324" y="122"/>
                </a:lnTo>
                <a:lnTo>
                  <a:pt x="324" y="118"/>
                </a:lnTo>
                <a:lnTo>
                  <a:pt x="326" y="118"/>
                </a:lnTo>
                <a:lnTo>
                  <a:pt x="334" y="123"/>
                </a:lnTo>
                <a:lnTo>
                  <a:pt x="334" y="120"/>
                </a:lnTo>
                <a:lnTo>
                  <a:pt x="341" y="110"/>
                </a:lnTo>
                <a:lnTo>
                  <a:pt x="345" y="105"/>
                </a:lnTo>
                <a:lnTo>
                  <a:pt x="346" y="105"/>
                </a:lnTo>
                <a:lnTo>
                  <a:pt x="345" y="102"/>
                </a:lnTo>
                <a:lnTo>
                  <a:pt x="346" y="99"/>
                </a:lnTo>
                <a:lnTo>
                  <a:pt x="346" y="97"/>
                </a:lnTo>
                <a:lnTo>
                  <a:pt x="348" y="95"/>
                </a:lnTo>
                <a:lnTo>
                  <a:pt x="350" y="97"/>
                </a:lnTo>
                <a:lnTo>
                  <a:pt x="353" y="95"/>
                </a:lnTo>
                <a:lnTo>
                  <a:pt x="353" y="97"/>
                </a:lnTo>
                <a:lnTo>
                  <a:pt x="353" y="99"/>
                </a:lnTo>
                <a:lnTo>
                  <a:pt x="350" y="100"/>
                </a:lnTo>
                <a:lnTo>
                  <a:pt x="351" y="102"/>
                </a:lnTo>
                <a:lnTo>
                  <a:pt x="355" y="102"/>
                </a:lnTo>
                <a:lnTo>
                  <a:pt x="357" y="104"/>
                </a:lnTo>
                <a:lnTo>
                  <a:pt x="362" y="107"/>
                </a:lnTo>
                <a:lnTo>
                  <a:pt x="363" y="105"/>
                </a:lnTo>
                <a:lnTo>
                  <a:pt x="365" y="107"/>
                </a:lnTo>
                <a:lnTo>
                  <a:pt x="367" y="105"/>
                </a:lnTo>
                <a:lnTo>
                  <a:pt x="372" y="107"/>
                </a:lnTo>
                <a:lnTo>
                  <a:pt x="377" y="105"/>
                </a:lnTo>
                <a:lnTo>
                  <a:pt x="380" y="105"/>
                </a:lnTo>
                <a:lnTo>
                  <a:pt x="382" y="104"/>
                </a:lnTo>
                <a:lnTo>
                  <a:pt x="382" y="100"/>
                </a:lnTo>
                <a:lnTo>
                  <a:pt x="385" y="100"/>
                </a:lnTo>
                <a:lnTo>
                  <a:pt x="380" y="97"/>
                </a:lnTo>
                <a:lnTo>
                  <a:pt x="380" y="95"/>
                </a:lnTo>
                <a:lnTo>
                  <a:pt x="385" y="95"/>
                </a:lnTo>
                <a:lnTo>
                  <a:pt x="382" y="92"/>
                </a:lnTo>
                <a:lnTo>
                  <a:pt x="387" y="92"/>
                </a:lnTo>
                <a:lnTo>
                  <a:pt x="387" y="89"/>
                </a:lnTo>
                <a:lnTo>
                  <a:pt x="389" y="89"/>
                </a:lnTo>
                <a:lnTo>
                  <a:pt x="391" y="87"/>
                </a:lnTo>
                <a:lnTo>
                  <a:pt x="397" y="89"/>
                </a:lnTo>
                <a:lnTo>
                  <a:pt x="399" y="85"/>
                </a:lnTo>
                <a:lnTo>
                  <a:pt x="401" y="84"/>
                </a:lnTo>
                <a:lnTo>
                  <a:pt x="401" y="82"/>
                </a:lnTo>
                <a:lnTo>
                  <a:pt x="402" y="81"/>
                </a:lnTo>
                <a:lnTo>
                  <a:pt x="404" y="79"/>
                </a:lnTo>
                <a:lnTo>
                  <a:pt x="413" y="79"/>
                </a:lnTo>
                <a:lnTo>
                  <a:pt x="421" y="84"/>
                </a:lnTo>
                <a:lnTo>
                  <a:pt x="424" y="87"/>
                </a:lnTo>
                <a:lnTo>
                  <a:pt x="428" y="84"/>
                </a:lnTo>
                <a:lnTo>
                  <a:pt x="430" y="87"/>
                </a:lnTo>
                <a:lnTo>
                  <a:pt x="431" y="87"/>
                </a:lnTo>
                <a:lnTo>
                  <a:pt x="430" y="84"/>
                </a:lnTo>
                <a:lnTo>
                  <a:pt x="433" y="85"/>
                </a:lnTo>
                <a:lnTo>
                  <a:pt x="435" y="84"/>
                </a:lnTo>
                <a:lnTo>
                  <a:pt x="435" y="82"/>
                </a:lnTo>
                <a:lnTo>
                  <a:pt x="438" y="84"/>
                </a:lnTo>
                <a:lnTo>
                  <a:pt x="440" y="84"/>
                </a:lnTo>
                <a:lnTo>
                  <a:pt x="440" y="87"/>
                </a:lnTo>
                <a:lnTo>
                  <a:pt x="440" y="89"/>
                </a:lnTo>
                <a:lnTo>
                  <a:pt x="436" y="89"/>
                </a:lnTo>
                <a:lnTo>
                  <a:pt x="436" y="90"/>
                </a:lnTo>
                <a:lnTo>
                  <a:pt x="438" y="90"/>
                </a:lnTo>
                <a:lnTo>
                  <a:pt x="440" y="95"/>
                </a:lnTo>
                <a:lnTo>
                  <a:pt x="441" y="92"/>
                </a:lnTo>
                <a:lnTo>
                  <a:pt x="443" y="92"/>
                </a:lnTo>
                <a:lnTo>
                  <a:pt x="443" y="94"/>
                </a:lnTo>
                <a:lnTo>
                  <a:pt x="441" y="95"/>
                </a:lnTo>
                <a:lnTo>
                  <a:pt x="443" y="97"/>
                </a:lnTo>
                <a:lnTo>
                  <a:pt x="448" y="95"/>
                </a:lnTo>
                <a:lnTo>
                  <a:pt x="447" y="97"/>
                </a:lnTo>
                <a:lnTo>
                  <a:pt x="448" y="100"/>
                </a:lnTo>
                <a:lnTo>
                  <a:pt x="447" y="100"/>
                </a:lnTo>
                <a:lnTo>
                  <a:pt x="448" y="102"/>
                </a:lnTo>
                <a:lnTo>
                  <a:pt x="447" y="102"/>
                </a:lnTo>
                <a:lnTo>
                  <a:pt x="447" y="104"/>
                </a:lnTo>
                <a:lnTo>
                  <a:pt x="452" y="104"/>
                </a:lnTo>
                <a:lnTo>
                  <a:pt x="453" y="107"/>
                </a:lnTo>
                <a:lnTo>
                  <a:pt x="455" y="107"/>
                </a:lnTo>
                <a:lnTo>
                  <a:pt x="453" y="110"/>
                </a:lnTo>
                <a:lnTo>
                  <a:pt x="455" y="112"/>
                </a:lnTo>
                <a:lnTo>
                  <a:pt x="455" y="115"/>
                </a:lnTo>
                <a:lnTo>
                  <a:pt x="457" y="117"/>
                </a:lnTo>
                <a:lnTo>
                  <a:pt x="455" y="122"/>
                </a:lnTo>
                <a:lnTo>
                  <a:pt x="455" y="127"/>
                </a:lnTo>
                <a:lnTo>
                  <a:pt x="453" y="133"/>
                </a:lnTo>
                <a:lnTo>
                  <a:pt x="453" y="140"/>
                </a:lnTo>
                <a:lnTo>
                  <a:pt x="452" y="141"/>
                </a:lnTo>
                <a:lnTo>
                  <a:pt x="430" y="128"/>
                </a:lnTo>
                <a:lnTo>
                  <a:pt x="407" y="117"/>
                </a:lnTo>
                <a:lnTo>
                  <a:pt x="402" y="113"/>
                </a:lnTo>
                <a:lnTo>
                  <a:pt x="394" y="110"/>
                </a:lnTo>
                <a:lnTo>
                  <a:pt x="396" y="120"/>
                </a:lnTo>
                <a:lnTo>
                  <a:pt x="394" y="122"/>
                </a:lnTo>
                <a:lnTo>
                  <a:pt x="397" y="123"/>
                </a:lnTo>
                <a:lnTo>
                  <a:pt x="397" y="125"/>
                </a:lnTo>
                <a:lnTo>
                  <a:pt x="392" y="136"/>
                </a:lnTo>
                <a:lnTo>
                  <a:pt x="394" y="138"/>
                </a:lnTo>
                <a:lnTo>
                  <a:pt x="392" y="141"/>
                </a:lnTo>
                <a:lnTo>
                  <a:pt x="392" y="143"/>
                </a:lnTo>
                <a:lnTo>
                  <a:pt x="396" y="146"/>
                </a:lnTo>
                <a:lnTo>
                  <a:pt x="394" y="150"/>
                </a:lnTo>
                <a:lnTo>
                  <a:pt x="392" y="153"/>
                </a:lnTo>
                <a:lnTo>
                  <a:pt x="389" y="154"/>
                </a:lnTo>
                <a:lnTo>
                  <a:pt x="387" y="158"/>
                </a:lnTo>
                <a:lnTo>
                  <a:pt x="385" y="163"/>
                </a:lnTo>
                <a:lnTo>
                  <a:pt x="384" y="166"/>
                </a:lnTo>
                <a:lnTo>
                  <a:pt x="385" y="168"/>
                </a:lnTo>
                <a:lnTo>
                  <a:pt x="382" y="174"/>
                </a:lnTo>
                <a:lnTo>
                  <a:pt x="379" y="174"/>
                </a:lnTo>
                <a:lnTo>
                  <a:pt x="377" y="177"/>
                </a:lnTo>
                <a:lnTo>
                  <a:pt x="375" y="182"/>
                </a:lnTo>
                <a:lnTo>
                  <a:pt x="372" y="184"/>
                </a:lnTo>
                <a:lnTo>
                  <a:pt x="370" y="182"/>
                </a:lnTo>
                <a:lnTo>
                  <a:pt x="368" y="182"/>
                </a:lnTo>
                <a:lnTo>
                  <a:pt x="368" y="184"/>
                </a:lnTo>
                <a:lnTo>
                  <a:pt x="365" y="189"/>
                </a:lnTo>
                <a:lnTo>
                  <a:pt x="363" y="195"/>
                </a:lnTo>
                <a:lnTo>
                  <a:pt x="360" y="205"/>
                </a:lnTo>
                <a:lnTo>
                  <a:pt x="346" y="197"/>
                </a:lnTo>
                <a:lnTo>
                  <a:pt x="343" y="204"/>
                </a:lnTo>
                <a:lnTo>
                  <a:pt x="341" y="204"/>
                </a:lnTo>
                <a:lnTo>
                  <a:pt x="341" y="209"/>
                </a:lnTo>
                <a:lnTo>
                  <a:pt x="340" y="215"/>
                </a:lnTo>
                <a:lnTo>
                  <a:pt x="341" y="222"/>
                </a:lnTo>
                <a:lnTo>
                  <a:pt x="338" y="222"/>
                </a:lnTo>
                <a:lnTo>
                  <a:pt x="336" y="222"/>
                </a:lnTo>
                <a:lnTo>
                  <a:pt x="331" y="246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9" name="Freeform 32"/>
          <p:cNvSpPr>
            <a:spLocks noEditPoints="1"/>
          </p:cNvSpPr>
          <p:nvPr/>
        </p:nvSpPr>
        <p:spPr bwMode="auto">
          <a:xfrm>
            <a:off x="7215188" y="3057525"/>
            <a:ext cx="733425" cy="341313"/>
          </a:xfrm>
          <a:custGeom>
            <a:avLst/>
            <a:gdLst>
              <a:gd name="T0" fmla="*/ 2147483647 w 462"/>
              <a:gd name="T1" fmla="*/ 2147483647 h 215"/>
              <a:gd name="T2" fmla="*/ 2147483647 w 462"/>
              <a:gd name="T3" fmla="*/ 2147483647 h 215"/>
              <a:gd name="T4" fmla="*/ 2147483647 w 462"/>
              <a:gd name="T5" fmla="*/ 2147483647 h 215"/>
              <a:gd name="T6" fmla="*/ 2147483647 w 462"/>
              <a:gd name="T7" fmla="*/ 2147483647 h 215"/>
              <a:gd name="T8" fmla="*/ 2147483647 w 462"/>
              <a:gd name="T9" fmla="*/ 2147483647 h 215"/>
              <a:gd name="T10" fmla="*/ 2147483647 w 462"/>
              <a:gd name="T11" fmla="*/ 2147483647 h 215"/>
              <a:gd name="T12" fmla="*/ 2147483647 w 462"/>
              <a:gd name="T13" fmla="*/ 2147483647 h 215"/>
              <a:gd name="T14" fmla="*/ 2147483647 w 462"/>
              <a:gd name="T15" fmla="*/ 2147483647 h 215"/>
              <a:gd name="T16" fmla="*/ 2147483647 w 462"/>
              <a:gd name="T17" fmla="*/ 2147483647 h 215"/>
              <a:gd name="T18" fmla="*/ 2147483647 w 462"/>
              <a:gd name="T19" fmla="*/ 2147483647 h 215"/>
              <a:gd name="T20" fmla="*/ 2147483647 w 462"/>
              <a:gd name="T21" fmla="*/ 2147483647 h 215"/>
              <a:gd name="T22" fmla="*/ 2147483647 w 462"/>
              <a:gd name="T23" fmla="*/ 2147483647 h 215"/>
              <a:gd name="T24" fmla="*/ 2147483647 w 462"/>
              <a:gd name="T25" fmla="*/ 2147483647 h 215"/>
              <a:gd name="T26" fmla="*/ 2147483647 w 462"/>
              <a:gd name="T27" fmla="*/ 2147483647 h 215"/>
              <a:gd name="T28" fmla="*/ 2147483647 w 462"/>
              <a:gd name="T29" fmla="*/ 2147483647 h 215"/>
              <a:gd name="T30" fmla="*/ 2147483647 w 462"/>
              <a:gd name="T31" fmla="*/ 2147483647 h 215"/>
              <a:gd name="T32" fmla="*/ 2147483647 w 462"/>
              <a:gd name="T33" fmla="*/ 2147483647 h 215"/>
              <a:gd name="T34" fmla="*/ 2147483647 w 462"/>
              <a:gd name="T35" fmla="*/ 2147483647 h 215"/>
              <a:gd name="T36" fmla="*/ 2147483647 w 462"/>
              <a:gd name="T37" fmla="*/ 2147483647 h 215"/>
              <a:gd name="T38" fmla="*/ 2147483647 w 462"/>
              <a:gd name="T39" fmla="*/ 2147483647 h 215"/>
              <a:gd name="T40" fmla="*/ 2147483647 w 462"/>
              <a:gd name="T41" fmla="*/ 2147483647 h 215"/>
              <a:gd name="T42" fmla="*/ 2147483647 w 462"/>
              <a:gd name="T43" fmla="*/ 2147483647 h 215"/>
              <a:gd name="T44" fmla="*/ 2147483647 w 462"/>
              <a:gd name="T45" fmla="*/ 2147483647 h 215"/>
              <a:gd name="T46" fmla="*/ 2147483647 w 462"/>
              <a:gd name="T47" fmla="*/ 2147483647 h 215"/>
              <a:gd name="T48" fmla="*/ 2147483647 w 462"/>
              <a:gd name="T49" fmla="*/ 2147483647 h 215"/>
              <a:gd name="T50" fmla="*/ 2147483647 w 462"/>
              <a:gd name="T51" fmla="*/ 2147483647 h 215"/>
              <a:gd name="T52" fmla="*/ 2147483647 w 462"/>
              <a:gd name="T53" fmla="*/ 2147483647 h 215"/>
              <a:gd name="T54" fmla="*/ 2147483647 w 462"/>
              <a:gd name="T55" fmla="*/ 2147483647 h 215"/>
              <a:gd name="T56" fmla="*/ 2147483647 w 462"/>
              <a:gd name="T57" fmla="*/ 2147483647 h 215"/>
              <a:gd name="T58" fmla="*/ 2147483647 w 462"/>
              <a:gd name="T59" fmla="*/ 2147483647 h 215"/>
              <a:gd name="T60" fmla="*/ 2147483647 w 462"/>
              <a:gd name="T61" fmla="*/ 2147483647 h 215"/>
              <a:gd name="T62" fmla="*/ 2147483647 w 462"/>
              <a:gd name="T63" fmla="*/ 2147483647 h 215"/>
              <a:gd name="T64" fmla="*/ 2147483647 w 462"/>
              <a:gd name="T65" fmla="*/ 2147483647 h 215"/>
              <a:gd name="T66" fmla="*/ 2147483647 w 462"/>
              <a:gd name="T67" fmla="*/ 2147483647 h 215"/>
              <a:gd name="T68" fmla="*/ 2147483647 w 462"/>
              <a:gd name="T69" fmla="*/ 2147483647 h 215"/>
              <a:gd name="T70" fmla="*/ 2147483647 w 462"/>
              <a:gd name="T71" fmla="*/ 2147483647 h 215"/>
              <a:gd name="T72" fmla="*/ 2147483647 w 462"/>
              <a:gd name="T73" fmla="*/ 2147483647 h 215"/>
              <a:gd name="T74" fmla="*/ 2147483647 w 462"/>
              <a:gd name="T75" fmla="*/ 2147483647 h 215"/>
              <a:gd name="T76" fmla="*/ 2147483647 w 462"/>
              <a:gd name="T77" fmla="*/ 2147483647 h 215"/>
              <a:gd name="T78" fmla="*/ 2147483647 w 462"/>
              <a:gd name="T79" fmla="*/ 2147483647 h 215"/>
              <a:gd name="T80" fmla="*/ 2147483647 w 462"/>
              <a:gd name="T81" fmla="*/ 2147483647 h 215"/>
              <a:gd name="T82" fmla="*/ 2147483647 w 462"/>
              <a:gd name="T83" fmla="*/ 2147483647 h 215"/>
              <a:gd name="T84" fmla="*/ 2147483647 w 462"/>
              <a:gd name="T85" fmla="*/ 2147483647 h 215"/>
              <a:gd name="T86" fmla="*/ 2147483647 w 462"/>
              <a:gd name="T87" fmla="*/ 2147483647 h 215"/>
              <a:gd name="T88" fmla="*/ 2147483647 w 462"/>
              <a:gd name="T89" fmla="*/ 2147483647 h 215"/>
              <a:gd name="T90" fmla="*/ 2147483647 w 462"/>
              <a:gd name="T91" fmla="*/ 2147483647 h 215"/>
              <a:gd name="T92" fmla="*/ 2147483647 w 462"/>
              <a:gd name="T93" fmla="*/ 2147483647 h 215"/>
              <a:gd name="T94" fmla="*/ 2147483647 w 462"/>
              <a:gd name="T95" fmla="*/ 2147483647 h 215"/>
              <a:gd name="T96" fmla="*/ 2147483647 w 462"/>
              <a:gd name="T97" fmla="*/ 2147483647 h 215"/>
              <a:gd name="T98" fmla="*/ 2147483647 w 462"/>
              <a:gd name="T99" fmla="*/ 2147483647 h 215"/>
              <a:gd name="T100" fmla="*/ 2147483647 w 462"/>
              <a:gd name="T101" fmla="*/ 2147483647 h 215"/>
              <a:gd name="T102" fmla="*/ 2147483647 w 462"/>
              <a:gd name="T103" fmla="*/ 2147483647 h 215"/>
              <a:gd name="T104" fmla="*/ 2147483647 w 462"/>
              <a:gd name="T105" fmla="*/ 2147483647 h 2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2"/>
              <a:gd name="T160" fmla="*/ 0 h 215"/>
              <a:gd name="T161" fmla="*/ 462 w 462"/>
              <a:gd name="T162" fmla="*/ 215 h 2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2" h="215">
                <a:moveTo>
                  <a:pt x="393" y="129"/>
                </a:moveTo>
                <a:lnTo>
                  <a:pt x="394" y="141"/>
                </a:lnTo>
                <a:lnTo>
                  <a:pt x="398" y="152"/>
                </a:lnTo>
                <a:lnTo>
                  <a:pt x="433" y="146"/>
                </a:lnTo>
                <a:lnTo>
                  <a:pt x="457" y="141"/>
                </a:lnTo>
                <a:lnTo>
                  <a:pt x="454" y="152"/>
                </a:lnTo>
                <a:lnTo>
                  <a:pt x="457" y="164"/>
                </a:lnTo>
                <a:lnTo>
                  <a:pt x="449" y="175"/>
                </a:lnTo>
                <a:lnTo>
                  <a:pt x="442" y="193"/>
                </a:lnTo>
                <a:lnTo>
                  <a:pt x="444" y="200"/>
                </a:lnTo>
                <a:lnTo>
                  <a:pt x="418" y="207"/>
                </a:lnTo>
                <a:lnTo>
                  <a:pt x="416" y="211"/>
                </a:lnTo>
                <a:lnTo>
                  <a:pt x="396" y="215"/>
                </a:lnTo>
                <a:lnTo>
                  <a:pt x="401" y="198"/>
                </a:lnTo>
                <a:lnTo>
                  <a:pt x="388" y="192"/>
                </a:lnTo>
                <a:lnTo>
                  <a:pt x="391" y="184"/>
                </a:lnTo>
                <a:lnTo>
                  <a:pt x="389" y="182"/>
                </a:lnTo>
                <a:lnTo>
                  <a:pt x="394" y="179"/>
                </a:lnTo>
                <a:lnTo>
                  <a:pt x="386" y="180"/>
                </a:lnTo>
                <a:lnTo>
                  <a:pt x="384" y="169"/>
                </a:lnTo>
                <a:lnTo>
                  <a:pt x="382" y="165"/>
                </a:lnTo>
                <a:lnTo>
                  <a:pt x="379" y="179"/>
                </a:lnTo>
                <a:lnTo>
                  <a:pt x="374" y="180"/>
                </a:lnTo>
                <a:lnTo>
                  <a:pt x="371" y="175"/>
                </a:lnTo>
                <a:lnTo>
                  <a:pt x="369" y="184"/>
                </a:lnTo>
                <a:lnTo>
                  <a:pt x="342" y="167"/>
                </a:lnTo>
                <a:lnTo>
                  <a:pt x="340" y="162"/>
                </a:lnTo>
                <a:lnTo>
                  <a:pt x="349" y="152"/>
                </a:lnTo>
                <a:lnTo>
                  <a:pt x="342" y="147"/>
                </a:lnTo>
                <a:lnTo>
                  <a:pt x="364" y="146"/>
                </a:lnTo>
                <a:lnTo>
                  <a:pt x="362" y="139"/>
                </a:lnTo>
                <a:lnTo>
                  <a:pt x="360" y="143"/>
                </a:lnTo>
                <a:lnTo>
                  <a:pt x="359" y="141"/>
                </a:lnTo>
                <a:lnTo>
                  <a:pt x="350" y="131"/>
                </a:lnTo>
                <a:lnTo>
                  <a:pt x="345" y="131"/>
                </a:lnTo>
                <a:lnTo>
                  <a:pt x="340" y="126"/>
                </a:lnTo>
                <a:lnTo>
                  <a:pt x="335" y="126"/>
                </a:lnTo>
                <a:lnTo>
                  <a:pt x="330" y="138"/>
                </a:lnTo>
                <a:lnTo>
                  <a:pt x="328" y="136"/>
                </a:lnTo>
                <a:lnTo>
                  <a:pt x="333" y="118"/>
                </a:lnTo>
                <a:lnTo>
                  <a:pt x="342" y="124"/>
                </a:lnTo>
                <a:lnTo>
                  <a:pt x="345" y="121"/>
                </a:lnTo>
                <a:lnTo>
                  <a:pt x="347" y="108"/>
                </a:lnTo>
                <a:lnTo>
                  <a:pt x="350" y="108"/>
                </a:lnTo>
                <a:lnTo>
                  <a:pt x="347" y="106"/>
                </a:lnTo>
                <a:lnTo>
                  <a:pt x="347" y="100"/>
                </a:lnTo>
                <a:lnTo>
                  <a:pt x="345" y="105"/>
                </a:lnTo>
                <a:lnTo>
                  <a:pt x="337" y="100"/>
                </a:lnTo>
                <a:lnTo>
                  <a:pt x="340" y="80"/>
                </a:lnTo>
                <a:lnTo>
                  <a:pt x="332" y="85"/>
                </a:lnTo>
                <a:lnTo>
                  <a:pt x="328" y="82"/>
                </a:lnTo>
                <a:lnTo>
                  <a:pt x="328" y="72"/>
                </a:lnTo>
                <a:lnTo>
                  <a:pt x="335" y="55"/>
                </a:lnTo>
                <a:lnTo>
                  <a:pt x="342" y="49"/>
                </a:lnTo>
                <a:lnTo>
                  <a:pt x="359" y="42"/>
                </a:lnTo>
                <a:lnTo>
                  <a:pt x="347" y="44"/>
                </a:lnTo>
                <a:lnTo>
                  <a:pt x="347" y="34"/>
                </a:lnTo>
                <a:lnTo>
                  <a:pt x="343" y="28"/>
                </a:lnTo>
                <a:lnTo>
                  <a:pt x="337" y="23"/>
                </a:lnTo>
                <a:lnTo>
                  <a:pt x="333" y="28"/>
                </a:lnTo>
                <a:lnTo>
                  <a:pt x="330" y="46"/>
                </a:lnTo>
                <a:lnTo>
                  <a:pt x="323" y="51"/>
                </a:lnTo>
                <a:lnTo>
                  <a:pt x="309" y="51"/>
                </a:lnTo>
                <a:lnTo>
                  <a:pt x="309" y="72"/>
                </a:lnTo>
                <a:lnTo>
                  <a:pt x="298" y="74"/>
                </a:lnTo>
                <a:lnTo>
                  <a:pt x="289" y="72"/>
                </a:lnTo>
                <a:lnTo>
                  <a:pt x="294" y="75"/>
                </a:lnTo>
                <a:lnTo>
                  <a:pt x="294" y="80"/>
                </a:lnTo>
                <a:lnTo>
                  <a:pt x="291" y="82"/>
                </a:lnTo>
                <a:lnTo>
                  <a:pt x="292" y="85"/>
                </a:lnTo>
                <a:lnTo>
                  <a:pt x="294" y="80"/>
                </a:lnTo>
                <a:lnTo>
                  <a:pt x="311" y="87"/>
                </a:lnTo>
                <a:lnTo>
                  <a:pt x="311" y="113"/>
                </a:lnTo>
                <a:lnTo>
                  <a:pt x="308" y="133"/>
                </a:lnTo>
                <a:lnTo>
                  <a:pt x="311" y="138"/>
                </a:lnTo>
                <a:lnTo>
                  <a:pt x="318" y="161"/>
                </a:lnTo>
                <a:lnTo>
                  <a:pt x="333" y="174"/>
                </a:lnTo>
                <a:lnTo>
                  <a:pt x="333" y="180"/>
                </a:lnTo>
                <a:lnTo>
                  <a:pt x="332" y="184"/>
                </a:lnTo>
                <a:lnTo>
                  <a:pt x="326" y="184"/>
                </a:lnTo>
                <a:lnTo>
                  <a:pt x="320" y="175"/>
                </a:lnTo>
                <a:lnTo>
                  <a:pt x="306" y="172"/>
                </a:lnTo>
                <a:lnTo>
                  <a:pt x="342" y="195"/>
                </a:lnTo>
                <a:lnTo>
                  <a:pt x="349" y="215"/>
                </a:lnTo>
                <a:lnTo>
                  <a:pt x="320" y="198"/>
                </a:lnTo>
                <a:lnTo>
                  <a:pt x="301" y="202"/>
                </a:lnTo>
                <a:lnTo>
                  <a:pt x="287" y="184"/>
                </a:lnTo>
                <a:lnTo>
                  <a:pt x="284" y="195"/>
                </a:lnTo>
                <a:lnTo>
                  <a:pt x="277" y="193"/>
                </a:lnTo>
                <a:lnTo>
                  <a:pt x="272" y="182"/>
                </a:lnTo>
                <a:lnTo>
                  <a:pt x="252" y="190"/>
                </a:lnTo>
                <a:lnTo>
                  <a:pt x="248" y="188"/>
                </a:lnTo>
                <a:lnTo>
                  <a:pt x="243" y="180"/>
                </a:lnTo>
                <a:lnTo>
                  <a:pt x="253" y="157"/>
                </a:lnTo>
                <a:lnTo>
                  <a:pt x="253" y="154"/>
                </a:lnTo>
                <a:lnTo>
                  <a:pt x="257" y="149"/>
                </a:lnTo>
                <a:lnTo>
                  <a:pt x="257" y="147"/>
                </a:lnTo>
                <a:lnTo>
                  <a:pt x="260" y="147"/>
                </a:lnTo>
                <a:lnTo>
                  <a:pt x="259" y="139"/>
                </a:lnTo>
                <a:lnTo>
                  <a:pt x="269" y="123"/>
                </a:lnTo>
                <a:lnTo>
                  <a:pt x="259" y="116"/>
                </a:lnTo>
                <a:lnTo>
                  <a:pt x="253" y="113"/>
                </a:lnTo>
                <a:lnTo>
                  <a:pt x="248" y="123"/>
                </a:lnTo>
                <a:lnTo>
                  <a:pt x="243" y="120"/>
                </a:lnTo>
                <a:lnTo>
                  <a:pt x="235" y="120"/>
                </a:lnTo>
                <a:lnTo>
                  <a:pt x="233" y="113"/>
                </a:lnTo>
                <a:lnTo>
                  <a:pt x="225" y="110"/>
                </a:lnTo>
                <a:lnTo>
                  <a:pt x="223" y="110"/>
                </a:lnTo>
                <a:lnTo>
                  <a:pt x="214" y="111"/>
                </a:lnTo>
                <a:lnTo>
                  <a:pt x="211" y="110"/>
                </a:lnTo>
                <a:lnTo>
                  <a:pt x="209" y="108"/>
                </a:lnTo>
                <a:lnTo>
                  <a:pt x="206" y="106"/>
                </a:lnTo>
                <a:lnTo>
                  <a:pt x="204" y="101"/>
                </a:lnTo>
                <a:lnTo>
                  <a:pt x="208" y="100"/>
                </a:lnTo>
                <a:lnTo>
                  <a:pt x="208" y="93"/>
                </a:lnTo>
                <a:lnTo>
                  <a:pt x="208" y="92"/>
                </a:lnTo>
                <a:lnTo>
                  <a:pt x="204" y="90"/>
                </a:lnTo>
                <a:lnTo>
                  <a:pt x="199" y="88"/>
                </a:lnTo>
                <a:lnTo>
                  <a:pt x="196" y="85"/>
                </a:lnTo>
                <a:lnTo>
                  <a:pt x="191" y="87"/>
                </a:lnTo>
                <a:lnTo>
                  <a:pt x="184" y="85"/>
                </a:lnTo>
                <a:lnTo>
                  <a:pt x="179" y="87"/>
                </a:lnTo>
                <a:lnTo>
                  <a:pt x="177" y="85"/>
                </a:lnTo>
                <a:lnTo>
                  <a:pt x="177" y="82"/>
                </a:lnTo>
                <a:lnTo>
                  <a:pt x="175" y="80"/>
                </a:lnTo>
                <a:lnTo>
                  <a:pt x="177" y="77"/>
                </a:lnTo>
                <a:lnTo>
                  <a:pt x="175" y="77"/>
                </a:lnTo>
                <a:lnTo>
                  <a:pt x="174" y="74"/>
                </a:lnTo>
                <a:lnTo>
                  <a:pt x="169" y="74"/>
                </a:lnTo>
                <a:lnTo>
                  <a:pt x="169" y="72"/>
                </a:lnTo>
                <a:lnTo>
                  <a:pt x="170" y="72"/>
                </a:lnTo>
                <a:lnTo>
                  <a:pt x="169" y="70"/>
                </a:lnTo>
                <a:lnTo>
                  <a:pt x="170" y="70"/>
                </a:lnTo>
                <a:lnTo>
                  <a:pt x="169" y="67"/>
                </a:lnTo>
                <a:lnTo>
                  <a:pt x="170" y="65"/>
                </a:lnTo>
                <a:lnTo>
                  <a:pt x="165" y="67"/>
                </a:lnTo>
                <a:lnTo>
                  <a:pt x="163" y="65"/>
                </a:lnTo>
                <a:lnTo>
                  <a:pt x="165" y="64"/>
                </a:lnTo>
                <a:lnTo>
                  <a:pt x="165" y="62"/>
                </a:lnTo>
                <a:lnTo>
                  <a:pt x="163" y="62"/>
                </a:lnTo>
                <a:lnTo>
                  <a:pt x="162" y="65"/>
                </a:lnTo>
                <a:lnTo>
                  <a:pt x="160" y="60"/>
                </a:lnTo>
                <a:lnTo>
                  <a:pt x="158" y="60"/>
                </a:lnTo>
                <a:lnTo>
                  <a:pt x="158" y="59"/>
                </a:lnTo>
                <a:lnTo>
                  <a:pt x="162" y="59"/>
                </a:lnTo>
                <a:lnTo>
                  <a:pt x="162" y="57"/>
                </a:lnTo>
                <a:lnTo>
                  <a:pt x="162" y="54"/>
                </a:lnTo>
                <a:lnTo>
                  <a:pt x="160" y="54"/>
                </a:lnTo>
                <a:lnTo>
                  <a:pt x="157" y="52"/>
                </a:lnTo>
                <a:lnTo>
                  <a:pt x="157" y="54"/>
                </a:lnTo>
                <a:lnTo>
                  <a:pt x="155" y="55"/>
                </a:lnTo>
                <a:lnTo>
                  <a:pt x="152" y="54"/>
                </a:lnTo>
                <a:lnTo>
                  <a:pt x="153" y="57"/>
                </a:lnTo>
                <a:lnTo>
                  <a:pt x="152" y="57"/>
                </a:lnTo>
                <a:lnTo>
                  <a:pt x="150" y="54"/>
                </a:lnTo>
                <a:lnTo>
                  <a:pt x="146" y="57"/>
                </a:lnTo>
                <a:lnTo>
                  <a:pt x="143" y="54"/>
                </a:lnTo>
                <a:lnTo>
                  <a:pt x="135" y="49"/>
                </a:lnTo>
                <a:lnTo>
                  <a:pt x="126" y="49"/>
                </a:lnTo>
                <a:lnTo>
                  <a:pt x="124" y="51"/>
                </a:lnTo>
                <a:lnTo>
                  <a:pt x="123" y="52"/>
                </a:lnTo>
                <a:lnTo>
                  <a:pt x="123" y="54"/>
                </a:lnTo>
                <a:lnTo>
                  <a:pt x="121" y="55"/>
                </a:lnTo>
                <a:lnTo>
                  <a:pt x="119" y="59"/>
                </a:lnTo>
                <a:lnTo>
                  <a:pt x="113" y="57"/>
                </a:lnTo>
                <a:lnTo>
                  <a:pt x="111" y="59"/>
                </a:lnTo>
                <a:lnTo>
                  <a:pt x="109" y="59"/>
                </a:lnTo>
                <a:lnTo>
                  <a:pt x="109" y="62"/>
                </a:lnTo>
                <a:lnTo>
                  <a:pt x="104" y="62"/>
                </a:lnTo>
                <a:lnTo>
                  <a:pt x="107" y="65"/>
                </a:lnTo>
                <a:lnTo>
                  <a:pt x="102" y="65"/>
                </a:lnTo>
                <a:lnTo>
                  <a:pt x="102" y="67"/>
                </a:lnTo>
                <a:lnTo>
                  <a:pt x="107" y="70"/>
                </a:lnTo>
                <a:lnTo>
                  <a:pt x="104" y="70"/>
                </a:lnTo>
                <a:lnTo>
                  <a:pt x="104" y="74"/>
                </a:lnTo>
                <a:lnTo>
                  <a:pt x="102" y="75"/>
                </a:lnTo>
                <a:lnTo>
                  <a:pt x="99" y="75"/>
                </a:lnTo>
                <a:lnTo>
                  <a:pt x="94" y="77"/>
                </a:lnTo>
                <a:lnTo>
                  <a:pt x="89" y="75"/>
                </a:lnTo>
                <a:lnTo>
                  <a:pt x="87" y="77"/>
                </a:lnTo>
                <a:lnTo>
                  <a:pt x="85" y="75"/>
                </a:lnTo>
                <a:lnTo>
                  <a:pt x="84" y="77"/>
                </a:lnTo>
                <a:lnTo>
                  <a:pt x="79" y="74"/>
                </a:lnTo>
                <a:lnTo>
                  <a:pt x="77" y="72"/>
                </a:lnTo>
                <a:lnTo>
                  <a:pt x="73" y="72"/>
                </a:lnTo>
                <a:lnTo>
                  <a:pt x="72" y="70"/>
                </a:lnTo>
                <a:lnTo>
                  <a:pt x="75" y="69"/>
                </a:lnTo>
                <a:lnTo>
                  <a:pt x="75" y="67"/>
                </a:lnTo>
                <a:lnTo>
                  <a:pt x="75" y="65"/>
                </a:lnTo>
                <a:lnTo>
                  <a:pt x="72" y="67"/>
                </a:lnTo>
                <a:lnTo>
                  <a:pt x="70" y="65"/>
                </a:lnTo>
                <a:lnTo>
                  <a:pt x="68" y="67"/>
                </a:lnTo>
                <a:lnTo>
                  <a:pt x="68" y="69"/>
                </a:lnTo>
                <a:lnTo>
                  <a:pt x="67" y="72"/>
                </a:lnTo>
                <a:lnTo>
                  <a:pt x="68" y="75"/>
                </a:lnTo>
                <a:lnTo>
                  <a:pt x="67" y="75"/>
                </a:lnTo>
                <a:lnTo>
                  <a:pt x="63" y="80"/>
                </a:lnTo>
                <a:lnTo>
                  <a:pt x="56" y="90"/>
                </a:lnTo>
                <a:lnTo>
                  <a:pt x="56" y="93"/>
                </a:lnTo>
                <a:lnTo>
                  <a:pt x="48" y="88"/>
                </a:lnTo>
                <a:lnTo>
                  <a:pt x="46" y="88"/>
                </a:lnTo>
                <a:lnTo>
                  <a:pt x="46" y="92"/>
                </a:lnTo>
                <a:lnTo>
                  <a:pt x="43" y="92"/>
                </a:lnTo>
                <a:lnTo>
                  <a:pt x="43" y="95"/>
                </a:lnTo>
                <a:lnTo>
                  <a:pt x="41" y="98"/>
                </a:lnTo>
                <a:lnTo>
                  <a:pt x="39" y="100"/>
                </a:lnTo>
                <a:lnTo>
                  <a:pt x="39" y="101"/>
                </a:lnTo>
                <a:lnTo>
                  <a:pt x="31" y="110"/>
                </a:lnTo>
                <a:lnTo>
                  <a:pt x="29" y="113"/>
                </a:lnTo>
                <a:lnTo>
                  <a:pt x="28" y="116"/>
                </a:lnTo>
                <a:lnTo>
                  <a:pt x="23" y="118"/>
                </a:lnTo>
                <a:lnTo>
                  <a:pt x="21" y="121"/>
                </a:lnTo>
                <a:lnTo>
                  <a:pt x="16" y="129"/>
                </a:lnTo>
                <a:lnTo>
                  <a:pt x="14" y="129"/>
                </a:lnTo>
                <a:lnTo>
                  <a:pt x="11" y="131"/>
                </a:lnTo>
                <a:lnTo>
                  <a:pt x="0" y="67"/>
                </a:lnTo>
                <a:lnTo>
                  <a:pt x="9" y="65"/>
                </a:lnTo>
                <a:lnTo>
                  <a:pt x="53" y="57"/>
                </a:lnTo>
                <a:lnTo>
                  <a:pt x="65" y="55"/>
                </a:lnTo>
                <a:lnTo>
                  <a:pt x="106" y="49"/>
                </a:lnTo>
                <a:lnTo>
                  <a:pt x="111" y="47"/>
                </a:lnTo>
                <a:lnTo>
                  <a:pt x="135" y="42"/>
                </a:lnTo>
                <a:lnTo>
                  <a:pt x="194" y="33"/>
                </a:lnTo>
                <a:lnTo>
                  <a:pt x="218" y="28"/>
                </a:lnTo>
                <a:lnTo>
                  <a:pt x="240" y="23"/>
                </a:lnTo>
                <a:lnTo>
                  <a:pt x="260" y="19"/>
                </a:lnTo>
                <a:lnTo>
                  <a:pt x="281" y="16"/>
                </a:lnTo>
                <a:lnTo>
                  <a:pt x="313" y="8"/>
                </a:lnTo>
                <a:lnTo>
                  <a:pt x="321" y="6"/>
                </a:lnTo>
                <a:lnTo>
                  <a:pt x="355" y="0"/>
                </a:lnTo>
                <a:lnTo>
                  <a:pt x="365" y="41"/>
                </a:lnTo>
                <a:lnTo>
                  <a:pt x="369" y="51"/>
                </a:lnTo>
                <a:lnTo>
                  <a:pt x="371" y="57"/>
                </a:lnTo>
                <a:lnTo>
                  <a:pt x="374" y="70"/>
                </a:lnTo>
                <a:lnTo>
                  <a:pt x="386" y="108"/>
                </a:lnTo>
                <a:lnTo>
                  <a:pt x="393" y="129"/>
                </a:lnTo>
                <a:close/>
                <a:moveTo>
                  <a:pt x="328" y="110"/>
                </a:moveTo>
                <a:lnTo>
                  <a:pt x="326" y="101"/>
                </a:lnTo>
                <a:lnTo>
                  <a:pt x="323" y="105"/>
                </a:lnTo>
                <a:lnTo>
                  <a:pt x="326" y="105"/>
                </a:lnTo>
                <a:lnTo>
                  <a:pt x="326" y="110"/>
                </a:lnTo>
                <a:lnTo>
                  <a:pt x="323" y="108"/>
                </a:lnTo>
                <a:lnTo>
                  <a:pt x="326" y="115"/>
                </a:lnTo>
                <a:lnTo>
                  <a:pt x="323" y="118"/>
                </a:lnTo>
                <a:lnTo>
                  <a:pt x="321" y="105"/>
                </a:lnTo>
                <a:lnTo>
                  <a:pt x="325" y="93"/>
                </a:lnTo>
                <a:lnTo>
                  <a:pt x="332" y="100"/>
                </a:lnTo>
                <a:lnTo>
                  <a:pt x="333" y="106"/>
                </a:lnTo>
                <a:lnTo>
                  <a:pt x="330" y="103"/>
                </a:lnTo>
                <a:lnTo>
                  <a:pt x="328" y="110"/>
                </a:lnTo>
                <a:close/>
                <a:moveTo>
                  <a:pt x="461" y="141"/>
                </a:moveTo>
                <a:lnTo>
                  <a:pt x="462" y="139"/>
                </a:lnTo>
                <a:lnTo>
                  <a:pt x="462" y="156"/>
                </a:lnTo>
                <a:lnTo>
                  <a:pt x="461" y="141"/>
                </a:lnTo>
                <a:close/>
                <a:moveTo>
                  <a:pt x="452" y="197"/>
                </a:moveTo>
                <a:lnTo>
                  <a:pt x="455" y="193"/>
                </a:lnTo>
                <a:lnTo>
                  <a:pt x="457" y="187"/>
                </a:lnTo>
                <a:lnTo>
                  <a:pt x="457" y="172"/>
                </a:lnTo>
                <a:lnTo>
                  <a:pt x="462" y="157"/>
                </a:lnTo>
                <a:lnTo>
                  <a:pt x="459" y="182"/>
                </a:lnTo>
                <a:lnTo>
                  <a:pt x="455" y="195"/>
                </a:lnTo>
                <a:lnTo>
                  <a:pt x="452" y="197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0" name="Freeform 33"/>
          <p:cNvSpPr>
            <a:spLocks/>
          </p:cNvSpPr>
          <p:nvPr/>
        </p:nvSpPr>
        <p:spPr bwMode="auto">
          <a:xfrm>
            <a:off x="2560638" y="2994025"/>
            <a:ext cx="1174750" cy="896938"/>
          </a:xfrm>
          <a:custGeom>
            <a:avLst/>
            <a:gdLst>
              <a:gd name="T0" fmla="*/ 2147483647 w 740"/>
              <a:gd name="T1" fmla="*/ 2147483647 h 565"/>
              <a:gd name="T2" fmla="*/ 2147483647 w 740"/>
              <a:gd name="T3" fmla="*/ 2147483647 h 565"/>
              <a:gd name="T4" fmla="*/ 2147483647 w 740"/>
              <a:gd name="T5" fmla="*/ 2147483647 h 565"/>
              <a:gd name="T6" fmla="*/ 2147483647 w 740"/>
              <a:gd name="T7" fmla="*/ 2147483647 h 565"/>
              <a:gd name="T8" fmla="*/ 2147483647 w 740"/>
              <a:gd name="T9" fmla="*/ 2147483647 h 565"/>
              <a:gd name="T10" fmla="*/ 2147483647 w 740"/>
              <a:gd name="T11" fmla="*/ 2147483647 h 565"/>
              <a:gd name="T12" fmla="*/ 2147483647 w 740"/>
              <a:gd name="T13" fmla="*/ 2147483647 h 565"/>
              <a:gd name="T14" fmla="*/ 2147483647 w 740"/>
              <a:gd name="T15" fmla="*/ 2147483647 h 565"/>
              <a:gd name="T16" fmla="*/ 2147483647 w 740"/>
              <a:gd name="T17" fmla="*/ 2147483647 h 565"/>
              <a:gd name="T18" fmla="*/ 2147483647 w 740"/>
              <a:gd name="T19" fmla="*/ 2147483647 h 565"/>
              <a:gd name="T20" fmla="*/ 2147483647 w 740"/>
              <a:gd name="T21" fmla="*/ 2147483647 h 565"/>
              <a:gd name="T22" fmla="*/ 2147483647 w 740"/>
              <a:gd name="T23" fmla="*/ 2147483647 h 565"/>
              <a:gd name="T24" fmla="*/ 2147483647 w 740"/>
              <a:gd name="T25" fmla="*/ 2147483647 h 565"/>
              <a:gd name="T26" fmla="*/ 2147483647 w 740"/>
              <a:gd name="T27" fmla="*/ 2147483647 h 565"/>
              <a:gd name="T28" fmla="*/ 2147483647 w 740"/>
              <a:gd name="T29" fmla="*/ 2147483647 h 565"/>
              <a:gd name="T30" fmla="*/ 2147483647 w 740"/>
              <a:gd name="T31" fmla="*/ 2147483647 h 565"/>
              <a:gd name="T32" fmla="*/ 0 w 740"/>
              <a:gd name="T33" fmla="*/ 2147483647 h 565"/>
              <a:gd name="T34" fmla="*/ 2147483647 w 740"/>
              <a:gd name="T35" fmla="*/ 2147483647 h 565"/>
              <a:gd name="T36" fmla="*/ 2147483647 w 740"/>
              <a:gd name="T37" fmla="*/ 2147483647 h 565"/>
              <a:gd name="T38" fmla="*/ 2147483647 w 740"/>
              <a:gd name="T39" fmla="*/ 2147483647 h 565"/>
              <a:gd name="T40" fmla="*/ 2147483647 w 740"/>
              <a:gd name="T41" fmla="*/ 2147483647 h 565"/>
              <a:gd name="T42" fmla="*/ 2147483647 w 740"/>
              <a:gd name="T43" fmla="*/ 2147483647 h 565"/>
              <a:gd name="T44" fmla="*/ 2147483647 w 740"/>
              <a:gd name="T45" fmla="*/ 2147483647 h 565"/>
              <a:gd name="T46" fmla="*/ 2147483647 w 740"/>
              <a:gd name="T47" fmla="*/ 2147483647 h 565"/>
              <a:gd name="T48" fmla="*/ 2147483647 w 740"/>
              <a:gd name="T49" fmla="*/ 2147483647 h 565"/>
              <a:gd name="T50" fmla="*/ 2147483647 w 740"/>
              <a:gd name="T51" fmla="*/ 2147483647 h 565"/>
              <a:gd name="T52" fmla="*/ 2147483647 w 740"/>
              <a:gd name="T53" fmla="*/ 2147483647 h 565"/>
              <a:gd name="T54" fmla="*/ 2147483647 w 740"/>
              <a:gd name="T55" fmla="*/ 0 h 565"/>
              <a:gd name="T56" fmla="*/ 2147483647 w 740"/>
              <a:gd name="T57" fmla="*/ 2147483647 h 565"/>
              <a:gd name="T58" fmla="*/ 2147483647 w 740"/>
              <a:gd name="T59" fmla="*/ 2147483647 h 565"/>
              <a:gd name="T60" fmla="*/ 2147483647 w 740"/>
              <a:gd name="T61" fmla="*/ 2147483647 h 565"/>
              <a:gd name="T62" fmla="*/ 2147483647 w 740"/>
              <a:gd name="T63" fmla="*/ 2147483647 h 565"/>
              <a:gd name="T64" fmla="*/ 2147483647 w 740"/>
              <a:gd name="T65" fmla="*/ 2147483647 h 565"/>
              <a:gd name="T66" fmla="*/ 2147483647 w 740"/>
              <a:gd name="T67" fmla="*/ 2147483647 h 565"/>
              <a:gd name="T68" fmla="*/ 2147483647 w 740"/>
              <a:gd name="T69" fmla="*/ 2147483647 h 565"/>
              <a:gd name="T70" fmla="*/ 2147483647 w 740"/>
              <a:gd name="T71" fmla="*/ 2147483647 h 565"/>
              <a:gd name="T72" fmla="*/ 2147483647 w 740"/>
              <a:gd name="T73" fmla="*/ 2147483647 h 565"/>
              <a:gd name="T74" fmla="*/ 2147483647 w 740"/>
              <a:gd name="T75" fmla="*/ 2147483647 h 565"/>
              <a:gd name="T76" fmla="*/ 2147483647 w 740"/>
              <a:gd name="T77" fmla="*/ 2147483647 h 565"/>
              <a:gd name="T78" fmla="*/ 2147483647 w 740"/>
              <a:gd name="T79" fmla="*/ 2147483647 h 565"/>
              <a:gd name="T80" fmla="*/ 2147483647 w 740"/>
              <a:gd name="T81" fmla="*/ 2147483647 h 565"/>
              <a:gd name="T82" fmla="*/ 2147483647 w 740"/>
              <a:gd name="T83" fmla="*/ 2147483647 h 565"/>
              <a:gd name="T84" fmla="*/ 2147483647 w 740"/>
              <a:gd name="T85" fmla="*/ 2147483647 h 565"/>
              <a:gd name="T86" fmla="*/ 2147483647 w 740"/>
              <a:gd name="T87" fmla="*/ 2147483647 h 565"/>
              <a:gd name="T88" fmla="*/ 2147483647 w 740"/>
              <a:gd name="T89" fmla="*/ 2147483647 h 565"/>
              <a:gd name="T90" fmla="*/ 2147483647 w 740"/>
              <a:gd name="T91" fmla="*/ 2147483647 h 565"/>
              <a:gd name="T92" fmla="*/ 2147483647 w 740"/>
              <a:gd name="T93" fmla="*/ 2147483647 h 565"/>
              <a:gd name="T94" fmla="*/ 2147483647 w 740"/>
              <a:gd name="T95" fmla="*/ 2147483647 h 565"/>
              <a:gd name="T96" fmla="*/ 2147483647 w 740"/>
              <a:gd name="T97" fmla="*/ 2147483647 h 565"/>
              <a:gd name="T98" fmla="*/ 2147483647 w 740"/>
              <a:gd name="T99" fmla="*/ 2147483647 h 565"/>
              <a:gd name="T100" fmla="*/ 2147483647 w 740"/>
              <a:gd name="T101" fmla="*/ 2147483647 h 565"/>
              <a:gd name="T102" fmla="*/ 2147483647 w 740"/>
              <a:gd name="T103" fmla="*/ 2147483647 h 565"/>
              <a:gd name="T104" fmla="*/ 2147483647 w 740"/>
              <a:gd name="T105" fmla="*/ 2147483647 h 565"/>
              <a:gd name="T106" fmla="*/ 2147483647 w 740"/>
              <a:gd name="T107" fmla="*/ 2147483647 h 565"/>
              <a:gd name="T108" fmla="*/ 2147483647 w 740"/>
              <a:gd name="T109" fmla="*/ 2147483647 h 565"/>
              <a:gd name="T110" fmla="*/ 2147483647 w 740"/>
              <a:gd name="T111" fmla="*/ 2147483647 h 5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40"/>
              <a:gd name="T169" fmla="*/ 0 h 565"/>
              <a:gd name="T170" fmla="*/ 740 w 740"/>
              <a:gd name="T171" fmla="*/ 565 h 5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40" h="565">
                <a:moveTo>
                  <a:pt x="713" y="485"/>
                </a:moveTo>
                <a:lnTo>
                  <a:pt x="712" y="516"/>
                </a:lnTo>
                <a:lnTo>
                  <a:pt x="710" y="565"/>
                </a:lnTo>
                <a:lnTo>
                  <a:pt x="611" y="557"/>
                </a:lnTo>
                <a:lnTo>
                  <a:pt x="603" y="557"/>
                </a:lnTo>
                <a:lnTo>
                  <a:pt x="511" y="550"/>
                </a:lnTo>
                <a:lnTo>
                  <a:pt x="394" y="540"/>
                </a:lnTo>
                <a:lnTo>
                  <a:pt x="387" y="540"/>
                </a:lnTo>
                <a:lnTo>
                  <a:pt x="336" y="536"/>
                </a:lnTo>
                <a:lnTo>
                  <a:pt x="309" y="532"/>
                </a:lnTo>
                <a:lnTo>
                  <a:pt x="260" y="527"/>
                </a:lnTo>
                <a:lnTo>
                  <a:pt x="221" y="522"/>
                </a:lnTo>
                <a:lnTo>
                  <a:pt x="217" y="522"/>
                </a:lnTo>
                <a:lnTo>
                  <a:pt x="165" y="516"/>
                </a:lnTo>
                <a:lnTo>
                  <a:pt x="160" y="514"/>
                </a:lnTo>
                <a:lnTo>
                  <a:pt x="68" y="504"/>
                </a:lnTo>
                <a:lnTo>
                  <a:pt x="0" y="496"/>
                </a:lnTo>
                <a:lnTo>
                  <a:pt x="12" y="417"/>
                </a:lnTo>
                <a:lnTo>
                  <a:pt x="17" y="384"/>
                </a:lnTo>
                <a:lnTo>
                  <a:pt x="21" y="352"/>
                </a:lnTo>
                <a:lnTo>
                  <a:pt x="22" y="340"/>
                </a:lnTo>
                <a:lnTo>
                  <a:pt x="26" y="311"/>
                </a:lnTo>
                <a:lnTo>
                  <a:pt x="41" y="202"/>
                </a:lnTo>
                <a:lnTo>
                  <a:pt x="44" y="183"/>
                </a:lnTo>
                <a:lnTo>
                  <a:pt x="46" y="166"/>
                </a:lnTo>
                <a:lnTo>
                  <a:pt x="56" y="97"/>
                </a:lnTo>
                <a:lnTo>
                  <a:pt x="65" y="41"/>
                </a:lnTo>
                <a:lnTo>
                  <a:pt x="71" y="0"/>
                </a:lnTo>
                <a:lnTo>
                  <a:pt x="178" y="13"/>
                </a:lnTo>
                <a:lnTo>
                  <a:pt x="238" y="20"/>
                </a:lnTo>
                <a:lnTo>
                  <a:pt x="279" y="25"/>
                </a:lnTo>
                <a:lnTo>
                  <a:pt x="331" y="31"/>
                </a:lnTo>
                <a:lnTo>
                  <a:pt x="343" y="31"/>
                </a:lnTo>
                <a:lnTo>
                  <a:pt x="431" y="41"/>
                </a:lnTo>
                <a:lnTo>
                  <a:pt x="464" y="45"/>
                </a:lnTo>
                <a:lnTo>
                  <a:pt x="549" y="51"/>
                </a:lnTo>
                <a:lnTo>
                  <a:pt x="594" y="54"/>
                </a:lnTo>
                <a:lnTo>
                  <a:pt x="613" y="56"/>
                </a:lnTo>
                <a:lnTo>
                  <a:pt x="683" y="61"/>
                </a:lnTo>
                <a:lnTo>
                  <a:pt x="686" y="61"/>
                </a:lnTo>
                <a:lnTo>
                  <a:pt x="740" y="66"/>
                </a:lnTo>
                <a:lnTo>
                  <a:pt x="739" y="97"/>
                </a:lnTo>
                <a:lnTo>
                  <a:pt x="739" y="102"/>
                </a:lnTo>
                <a:lnTo>
                  <a:pt x="737" y="137"/>
                </a:lnTo>
                <a:lnTo>
                  <a:pt x="735" y="146"/>
                </a:lnTo>
                <a:lnTo>
                  <a:pt x="732" y="189"/>
                </a:lnTo>
                <a:lnTo>
                  <a:pt x="729" y="243"/>
                </a:lnTo>
                <a:lnTo>
                  <a:pt x="729" y="245"/>
                </a:lnTo>
                <a:lnTo>
                  <a:pt x="725" y="299"/>
                </a:lnTo>
                <a:lnTo>
                  <a:pt x="725" y="311"/>
                </a:lnTo>
                <a:lnTo>
                  <a:pt x="722" y="353"/>
                </a:lnTo>
                <a:lnTo>
                  <a:pt x="722" y="363"/>
                </a:lnTo>
                <a:lnTo>
                  <a:pt x="718" y="406"/>
                </a:lnTo>
                <a:lnTo>
                  <a:pt x="718" y="407"/>
                </a:lnTo>
                <a:lnTo>
                  <a:pt x="715" y="473"/>
                </a:lnTo>
                <a:lnTo>
                  <a:pt x="713" y="485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1" name="Freeform 34"/>
          <p:cNvSpPr>
            <a:spLocks noEditPoints="1"/>
          </p:cNvSpPr>
          <p:nvPr/>
        </p:nvSpPr>
        <p:spPr bwMode="auto">
          <a:xfrm>
            <a:off x="5703888" y="3392488"/>
            <a:ext cx="1196975" cy="592137"/>
          </a:xfrm>
          <a:custGeom>
            <a:avLst/>
            <a:gdLst>
              <a:gd name="T0" fmla="*/ 2147483647 w 754"/>
              <a:gd name="T1" fmla="*/ 2147483647 h 373"/>
              <a:gd name="T2" fmla="*/ 2147483647 w 754"/>
              <a:gd name="T3" fmla="*/ 2147483647 h 373"/>
              <a:gd name="T4" fmla="*/ 2147483647 w 754"/>
              <a:gd name="T5" fmla="*/ 2147483647 h 373"/>
              <a:gd name="T6" fmla="*/ 2147483647 w 754"/>
              <a:gd name="T7" fmla="*/ 2147483647 h 373"/>
              <a:gd name="T8" fmla="*/ 2147483647 w 754"/>
              <a:gd name="T9" fmla="*/ 2147483647 h 373"/>
              <a:gd name="T10" fmla="*/ 2147483647 w 754"/>
              <a:gd name="T11" fmla="*/ 2147483647 h 373"/>
              <a:gd name="T12" fmla="*/ 2147483647 w 754"/>
              <a:gd name="T13" fmla="*/ 2147483647 h 373"/>
              <a:gd name="T14" fmla="*/ 2147483647 w 754"/>
              <a:gd name="T15" fmla="*/ 2147483647 h 373"/>
              <a:gd name="T16" fmla="*/ 2147483647 w 754"/>
              <a:gd name="T17" fmla="*/ 2147483647 h 373"/>
              <a:gd name="T18" fmla="*/ 2147483647 w 754"/>
              <a:gd name="T19" fmla="*/ 2147483647 h 373"/>
              <a:gd name="T20" fmla="*/ 2147483647 w 754"/>
              <a:gd name="T21" fmla="*/ 2147483647 h 373"/>
              <a:gd name="T22" fmla="*/ 2147483647 w 754"/>
              <a:gd name="T23" fmla="*/ 2147483647 h 373"/>
              <a:gd name="T24" fmla="*/ 2147483647 w 754"/>
              <a:gd name="T25" fmla="*/ 2147483647 h 373"/>
              <a:gd name="T26" fmla="*/ 2147483647 w 754"/>
              <a:gd name="T27" fmla="*/ 2147483647 h 373"/>
              <a:gd name="T28" fmla="*/ 2147483647 w 754"/>
              <a:gd name="T29" fmla="*/ 2147483647 h 373"/>
              <a:gd name="T30" fmla="*/ 2147483647 w 754"/>
              <a:gd name="T31" fmla="*/ 2147483647 h 373"/>
              <a:gd name="T32" fmla="*/ 2147483647 w 754"/>
              <a:gd name="T33" fmla="*/ 2147483647 h 373"/>
              <a:gd name="T34" fmla="*/ 2147483647 w 754"/>
              <a:gd name="T35" fmla="*/ 2147483647 h 373"/>
              <a:gd name="T36" fmla="*/ 2147483647 w 754"/>
              <a:gd name="T37" fmla="*/ 2147483647 h 373"/>
              <a:gd name="T38" fmla="*/ 2147483647 w 754"/>
              <a:gd name="T39" fmla="*/ 2147483647 h 373"/>
              <a:gd name="T40" fmla="*/ 2147483647 w 754"/>
              <a:gd name="T41" fmla="*/ 2147483647 h 373"/>
              <a:gd name="T42" fmla="*/ 2147483647 w 754"/>
              <a:gd name="T43" fmla="*/ 2147483647 h 373"/>
              <a:gd name="T44" fmla="*/ 2147483647 w 754"/>
              <a:gd name="T45" fmla="*/ 2147483647 h 373"/>
              <a:gd name="T46" fmla="*/ 2147483647 w 754"/>
              <a:gd name="T47" fmla="*/ 2147483647 h 373"/>
              <a:gd name="T48" fmla="*/ 2147483647 w 754"/>
              <a:gd name="T49" fmla="*/ 2147483647 h 373"/>
              <a:gd name="T50" fmla="*/ 2147483647 w 754"/>
              <a:gd name="T51" fmla="*/ 2147483647 h 373"/>
              <a:gd name="T52" fmla="*/ 2147483647 w 754"/>
              <a:gd name="T53" fmla="*/ 2147483647 h 373"/>
              <a:gd name="T54" fmla="*/ 2147483647 w 754"/>
              <a:gd name="T55" fmla="*/ 2147483647 h 373"/>
              <a:gd name="T56" fmla="*/ 2147483647 w 754"/>
              <a:gd name="T57" fmla="*/ 2147483647 h 373"/>
              <a:gd name="T58" fmla="*/ 2147483647 w 754"/>
              <a:gd name="T59" fmla="*/ 2147483647 h 373"/>
              <a:gd name="T60" fmla="*/ 2147483647 w 754"/>
              <a:gd name="T61" fmla="*/ 2147483647 h 373"/>
              <a:gd name="T62" fmla="*/ 2147483647 w 754"/>
              <a:gd name="T63" fmla="*/ 2147483647 h 373"/>
              <a:gd name="T64" fmla="*/ 2147483647 w 754"/>
              <a:gd name="T65" fmla="*/ 2147483647 h 373"/>
              <a:gd name="T66" fmla="*/ 2147483647 w 754"/>
              <a:gd name="T67" fmla="*/ 2147483647 h 373"/>
              <a:gd name="T68" fmla="*/ 2147483647 w 754"/>
              <a:gd name="T69" fmla="*/ 2147483647 h 373"/>
              <a:gd name="T70" fmla="*/ 2147483647 w 754"/>
              <a:gd name="T71" fmla="*/ 2147483647 h 373"/>
              <a:gd name="T72" fmla="*/ 2147483647 w 754"/>
              <a:gd name="T73" fmla="*/ 2147483647 h 373"/>
              <a:gd name="T74" fmla="*/ 2147483647 w 754"/>
              <a:gd name="T75" fmla="*/ 2147483647 h 373"/>
              <a:gd name="T76" fmla="*/ 2147483647 w 754"/>
              <a:gd name="T77" fmla="*/ 2147483647 h 373"/>
              <a:gd name="T78" fmla="*/ 2147483647 w 754"/>
              <a:gd name="T79" fmla="*/ 2147483647 h 373"/>
              <a:gd name="T80" fmla="*/ 2147483647 w 754"/>
              <a:gd name="T81" fmla="*/ 2147483647 h 373"/>
              <a:gd name="T82" fmla="*/ 2147483647 w 754"/>
              <a:gd name="T83" fmla="*/ 2147483647 h 373"/>
              <a:gd name="T84" fmla="*/ 2147483647 w 754"/>
              <a:gd name="T85" fmla="*/ 2147483647 h 373"/>
              <a:gd name="T86" fmla="*/ 2147483647 w 754"/>
              <a:gd name="T87" fmla="*/ 2147483647 h 373"/>
              <a:gd name="T88" fmla="*/ 2147483647 w 754"/>
              <a:gd name="T89" fmla="*/ 2147483647 h 373"/>
              <a:gd name="T90" fmla="*/ 2147483647 w 754"/>
              <a:gd name="T91" fmla="*/ 2147483647 h 373"/>
              <a:gd name="T92" fmla="*/ 2147483647 w 754"/>
              <a:gd name="T93" fmla="*/ 2147483647 h 373"/>
              <a:gd name="T94" fmla="*/ 2147483647 w 754"/>
              <a:gd name="T95" fmla="*/ 2147483647 h 373"/>
              <a:gd name="T96" fmla="*/ 2147483647 w 754"/>
              <a:gd name="T97" fmla="*/ 2147483647 h 373"/>
              <a:gd name="T98" fmla="*/ 2147483647 w 754"/>
              <a:gd name="T99" fmla="*/ 2147483647 h 373"/>
              <a:gd name="T100" fmla="*/ 2147483647 w 754"/>
              <a:gd name="T101" fmla="*/ 2147483647 h 373"/>
              <a:gd name="T102" fmla="*/ 2147483647 w 754"/>
              <a:gd name="T103" fmla="*/ 2147483647 h 373"/>
              <a:gd name="T104" fmla="*/ 2147483647 w 754"/>
              <a:gd name="T105" fmla="*/ 2147483647 h 373"/>
              <a:gd name="T106" fmla="*/ 2147483647 w 754"/>
              <a:gd name="T107" fmla="*/ 2147483647 h 373"/>
              <a:gd name="T108" fmla="*/ 2147483647 w 754"/>
              <a:gd name="T109" fmla="*/ 2147483647 h 373"/>
              <a:gd name="T110" fmla="*/ 2147483647 w 754"/>
              <a:gd name="T111" fmla="*/ 2147483647 h 373"/>
              <a:gd name="T112" fmla="*/ 2147483647 w 754"/>
              <a:gd name="T113" fmla="*/ 2147483647 h 373"/>
              <a:gd name="T114" fmla="*/ 2147483647 w 754"/>
              <a:gd name="T115" fmla="*/ 2147483647 h 373"/>
              <a:gd name="T116" fmla="*/ 2147483647 w 754"/>
              <a:gd name="T117" fmla="*/ 2147483647 h 3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54"/>
              <a:gd name="T178" fmla="*/ 0 h 373"/>
              <a:gd name="T179" fmla="*/ 754 w 754"/>
              <a:gd name="T180" fmla="*/ 373 h 3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54" h="373">
                <a:moveTo>
                  <a:pt x="311" y="329"/>
                </a:moveTo>
                <a:lnTo>
                  <a:pt x="283" y="331"/>
                </a:lnTo>
                <a:lnTo>
                  <a:pt x="253" y="334"/>
                </a:lnTo>
                <a:lnTo>
                  <a:pt x="250" y="334"/>
                </a:lnTo>
                <a:lnTo>
                  <a:pt x="226" y="337"/>
                </a:lnTo>
                <a:lnTo>
                  <a:pt x="195" y="340"/>
                </a:lnTo>
                <a:lnTo>
                  <a:pt x="190" y="340"/>
                </a:lnTo>
                <a:lnTo>
                  <a:pt x="173" y="342"/>
                </a:lnTo>
                <a:lnTo>
                  <a:pt x="171" y="339"/>
                </a:lnTo>
                <a:lnTo>
                  <a:pt x="151" y="339"/>
                </a:lnTo>
                <a:lnTo>
                  <a:pt x="154" y="350"/>
                </a:lnTo>
                <a:lnTo>
                  <a:pt x="156" y="357"/>
                </a:lnTo>
                <a:lnTo>
                  <a:pt x="156" y="362"/>
                </a:lnTo>
                <a:lnTo>
                  <a:pt x="110" y="365"/>
                </a:lnTo>
                <a:lnTo>
                  <a:pt x="109" y="365"/>
                </a:lnTo>
                <a:lnTo>
                  <a:pt x="78" y="368"/>
                </a:lnTo>
                <a:lnTo>
                  <a:pt x="76" y="368"/>
                </a:lnTo>
                <a:lnTo>
                  <a:pt x="22" y="372"/>
                </a:lnTo>
                <a:lnTo>
                  <a:pt x="15" y="372"/>
                </a:lnTo>
                <a:lnTo>
                  <a:pt x="15" y="370"/>
                </a:lnTo>
                <a:lnTo>
                  <a:pt x="19" y="357"/>
                </a:lnTo>
                <a:lnTo>
                  <a:pt x="20" y="355"/>
                </a:lnTo>
                <a:lnTo>
                  <a:pt x="22" y="355"/>
                </a:lnTo>
                <a:lnTo>
                  <a:pt x="24" y="355"/>
                </a:lnTo>
                <a:lnTo>
                  <a:pt x="29" y="362"/>
                </a:lnTo>
                <a:lnTo>
                  <a:pt x="32" y="362"/>
                </a:lnTo>
                <a:lnTo>
                  <a:pt x="36" y="360"/>
                </a:lnTo>
                <a:lnTo>
                  <a:pt x="37" y="353"/>
                </a:lnTo>
                <a:lnTo>
                  <a:pt x="39" y="350"/>
                </a:lnTo>
                <a:lnTo>
                  <a:pt x="39" y="349"/>
                </a:lnTo>
                <a:lnTo>
                  <a:pt x="36" y="344"/>
                </a:lnTo>
                <a:lnTo>
                  <a:pt x="36" y="342"/>
                </a:lnTo>
                <a:lnTo>
                  <a:pt x="37" y="337"/>
                </a:lnTo>
                <a:lnTo>
                  <a:pt x="41" y="337"/>
                </a:lnTo>
                <a:lnTo>
                  <a:pt x="42" y="337"/>
                </a:lnTo>
                <a:lnTo>
                  <a:pt x="42" y="334"/>
                </a:lnTo>
                <a:lnTo>
                  <a:pt x="39" y="332"/>
                </a:lnTo>
                <a:lnTo>
                  <a:pt x="37" y="329"/>
                </a:lnTo>
                <a:lnTo>
                  <a:pt x="37" y="327"/>
                </a:lnTo>
                <a:lnTo>
                  <a:pt x="42" y="324"/>
                </a:lnTo>
                <a:lnTo>
                  <a:pt x="44" y="312"/>
                </a:lnTo>
                <a:lnTo>
                  <a:pt x="42" y="311"/>
                </a:lnTo>
                <a:lnTo>
                  <a:pt x="41" y="309"/>
                </a:lnTo>
                <a:lnTo>
                  <a:pt x="39" y="308"/>
                </a:lnTo>
                <a:lnTo>
                  <a:pt x="36" y="304"/>
                </a:lnTo>
                <a:lnTo>
                  <a:pt x="36" y="299"/>
                </a:lnTo>
                <a:lnTo>
                  <a:pt x="37" y="296"/>
                </a:lnTo>
                <a:lnTo>
                  <a:pt x="41" y="293"/>
                </a:lnTo>
                <a:lnTo>
                  <a:pt x="46" y="285"/>
                </a:lnTo>
                <a:lnTo>
                  <a:pt x="53" y="280"/>
                </a:lnTo>
                <a:lnTo>
                  <a:pt x="58" y="278"/>
                </a:lnTo>
                <a:lnTo>
                  <a:pt x="66" y="280"/>
                </a:lnTo>
                <a:lnTo>
                  <a:pt x="78" y="286"/>
                </a:lnTo>
                <a:lnTo>
                  <a:pt x="83" y="288"/>
                </a:lnTo>
                <a:lnTo>
                  <a:pt x="92" y="289"/>
                </a:lnTo>
                <a:lnTo>
                  <a:pt x="97" y="294"/>
                </a:lnTo>
                <a:lnTo>
                  <a:pt x="102" y="294"/>
                </a:lnTo>
                <a:lnTo>
                  <a:pt x="105" y="294"/>
                </a:lnTo>
                <a:lnTo>
                  <a:pt x="109" y="289"/>
                </a:lnTo>
                <a:lnTo>
                  <a:pt x="110" y="283"/>
                </a:lnTo>
                <a:lnTo>
                  <a:pt x="107" y="276"/>
                </a:lnTo>
                <a:lnTo>
                  <a:pt x="102" y="271"/>
                </a:lnTo>
                <a:lnTo>
                  <a:pt x="100" y="266"/>
                </a:lnTo>
                <a:lnTo>
                  <a:pt x="103" y="253"/>
                </a:lnTo>
                <a:lnTo>
                  <a:pt x="109" y="250"/>
                </a:lnTo>
                <a:lnTo>
                  <a:pt x="114" y="250"/>
                </a:lnTo>
                <a:lnTo>
                  <a:pt x="119" y="247"/>
                </a:lnTo>
                <a:lnTo>
                  <a:pt x="141" y="240"/>
                </a:lnTo>
                <a:lnTo>
                  <a:pt x="143" y="235"/>
                </a:lnTo>
                <a:lnTo>
                  <a:pt x="136" y="227"/>
                </a:lnTo>
                <a:lnTo>
                  <a:pt x="132" y="222"/>
                </a:lnTo>
                <a:lnTo>
                  <a:pt x="132" y="217"/>
                </a:lnTo>
                <a:lnTo>
                  <a:pt x="134" y="212"/>
                </a:lnTo>
                <a:lnTo>
                  <a:pt x="139" y="207"/>
                </a:lnTo>
                <a:lnTo>
                  <a:pt x="143" y="199"/>
                </a:lnTo>
                <a:lnTo>
                  <a:pt x="144" y="199"/>
                </a:lnTo>
                <a:lnTo>
                  <a:pt x="151" y="202"/>
                </a:lnTo>
                <a:lnTo>
                  <a:pt x="153" y="199"/>
                </a:lnTo>
                <a:lnTo>
                  <a:pt x="154" y="198"/>
                </a:lnTo>
                <a:lnTo>
                  <a:pt x="154" y="194"/>
                </a:lnTo>
                <a:lnTo>
                  <a:pt x="151" y="189"/>
                </a:lnTo>
                <a:lnTo>
                  <a:pt x="151" y="186"/>
                </a:lnTo>
                <a:lnTo>
                  <a:pt x="153" y="183"/>
                </a:lnTo>
                <a:lnTo>
                  <a:pt x="154" y="183"/>
                </a:lnTo>
                <a:lnTo>
                  <a:pt x="160" y="186"/>
                </a:lnTo>
                <a:lnTo>
                  <a:pt x="163" y="188"/>
                </a:lnTo>
                <a:lnTo>
                  <a:pt x="170" y="184"/>
                </a:lnTo>
                <a:lnTo>
                  <a:pt x="173" y="184"/>
                </a:lnTo>
                <a:lnTo>
                  <a:pt x="175" y="184"/>
                </a:lnTo>
                <a:lnTo>
                  <a:pt x="176" y="184"/>
                </a:lnTo>
                <a:lnTo>
                  <a:pt x="176" y="193"/>
                </a:lnTo>
                <a:lnTo>
                  <a:pt x="180" y="193"/>
                </a:lnTo>
                <a:lnTo>
                  <a:pt x="185" y="191"/>
                </a:lnTo>
                <a:lnTo>
                  <a:pt x="187" y="188"/>
                </a:lnTo>
                <a:lnTo>
                  <a:pt x="185" y="184"/>
                </a:lnTo>
                <a:lnTo>
                  <a:pt x="182" y="181"/>
                </a:lnTo>
                <a:lnTo>
                  <a:pt x="183" y="175"/>
                </a:lnTo>
                <a:lnTo>
                  <a:pt x="195" y="181"/>
                </a:lnTo>
                <a:lnTo>
                  <a:pt x="199" y="178"/>
                </a:lnTo>
                <a:lnTo>
                  <a:pt x="205" y="178"/>
                </a:lnTo>
                <a:lnTo>
                  <a:pt x="214" y="181"/>
                </a:lnTo>
                <a:lnTo>
                  <a:pt x="219" y="184"/>
                </a:lnTo>
                <a:lnTo>
                  <a:pt x="222" y="186"/>
                </a:lnTo>
                <a:lnTo>
                  <a:pt x="227" y="188"/>
                </a:lnTo>
                <a:lnTo>
                  <a:pt x="231" y="189"/>
                </a:lnTo>
                <a:lnTo>
                  <a:pt x="233" y="193"/>
                </a:lnTo>
                <a:lnTo>
                  <a:pt x="236" y="193"/>
                </a:lnTo>
                <a:lnTo>
                  <a:pt x="239" y="191"/>
                </a:lnTo>
                <a:lnTo>
                  <a:pt x="241" y="178"/>
                </a:lnTo>
                <a:lnTo>
                  <a:pt x="243" y="175"/>
                </a:lnTo>
                <a:lnTo>
                  <a:pt x="246" y="175"/>
                </a:lnTo>
                <a:lnTo>
                  <a:pt x="251" y="173"/>
                </a:lnTo>
                <a:lnTo>
                  <a:pt x="255" y="170"/>
                </a:lnTo>
                <a:lnTo>
                  <a:pt x="258" y="166"/>
                </a:lnTo>
                <a:lnTo>
                  <a:pt x="261" y="165"/>
                </a:lnTo>
                <a:lnTo>
                  <a:pt x="263" y="166"/>
                </a:lnTo>
                <a:lnTo>
                  <a:pt x="270" y="176"/>
                </a:lnTo>
                <a:lnTo>
                  <a:pt x="272" y="176"/>
                </a:lnTo>
                <a:lnTo>
                  <a:pt x="277" y="173"/>
                </a:lnTo>
                <a:lnTo>
                  <a:pt x="278" y="173"/>
                </a:lnTo>
                <a:lnTo>
                  <a:pt x="278" y="175"/>
                </a:lnTo>
                <a:lnTo>
                  <a:pt x="278" y="179"/>
                </a:lnTo>
                <a:lnTo>
                  <a:pt x="278" y="181"/>
                </a:lnTo>
                <a:lnTo>
                  <a:pt x="282" y="181"/>
                </a:lnTo>
                <a:lnTo>
                  <a:pt x="283" y="179"/>
                </a:lnTo>
                <a:lnTo>
                  <a:pt x="285" y="171"/>
                </a:lnTo>
                <a:lnTo>
                  <a:pt x="287" y="171"/>
                </a:lnTo>
                <a:lnTo>
                  <a:pt x="290" y="171"/>
                </a:lnTo>
                <a:lnTo>
                  <a:pt x="292" y="170"/>
                </a:lnTo>
                <a:lnTo>
                  <a:pt x="294" y="168"/>
                </a:lnTo>
                <a:lnTo>
                  <a:pt x="290" y="163"/>
                </a:lnTo>
                <a:lnTo>
                  <a:pt x="290" y="158"/>
                </a:lnTo>
                <a:lnTo>
                  <a:pt x="292" y="155"/>
                </a:lnTo>
                <a:lnTo>
                  <a:pt x="297" y="153"/>
                </a:lnTo>
                <a:lnTo>
                  <a:pt x="299" y="152"/>
                </a:lnTo>
                <a:lnTo>
                  <a:pt x="299" y="150"/>
                </a:lnTo>
                <a:lnTo>
                  <a:pt x="295" y="147"/>
                </a:lnTo>
                <a:lnTo>
                  <a:pt x="295" y="145"/>
                </a:lnTo>
                <a:lnTo>
                  <a:pt x="297" y="145"/>
                </a:lnTo>
                <a:lnTo>
                  <a:pt x="302" y="147"/>
                </a:lnTo>
                <a:lnTo>
                  <a:pt x="302" y="145"/>
                </a:lnTo>
                <a:lnTo>
                  <a:pt x="307" y="143"/>
                </a:lnTo>
                <a:lnTo>
                  <a:pt x="309" y="142"/>
                </a:lnTo>
                <a:lnTo>
                  <a:pt x="307" y="140"/>
                </a:lnTo>
                <a:lnTo>
                  <a:pt x="302" y="138"/>
                </a:lnTo>
                <a:lnTo>
                  <a:pt x="302" y="135"/>
                </a:lnTo>
                <a:lnTo>
                  <a:pt x="306" y="135"/>
                </a:lnTo>
                <a:lnTo>
                  <a:pt x="307" y="137"/>
                </a:lnTo>
                <a:lnTo>
                  <a:pt x="312" y="140"/>
                </a:lnTo>
                <a:lnTo>
                  <a:pt x="314" y="148"/>
                </a:lnTo>
                <a:lnTo>
                  <a:pt x="316" y="152"/>
                </a:lnTo>
                <a:lnTo>
                  <a:pt x="317" y="153"/>
                </a:lnTo>
                <a:lnTo>
                  <a:pt x="324" y="155"/>
                </a:lnTo>
                <a:lnTo>
                  <a:pt x="333" y="155"/>
                </a:lnTo>
                <a:lnTo>
                  <a:pt x="339" y="160"/>
                </a:lnTo>
                <a:lnTo>
                  <a:pt x="341" y="156"/>
                </a:lnTo>
                <a:lnTo>
                  <a:pt x="343" y="156"/>
                </a:lnTo>
                <a:lnTo>
                  <a:pt x="348" y="153"/>
                </a:lnTo>
                <a:lnTo>
                  <a:pt x="350" y="152"/>
                </a:lnTo>
                <a:lnTo>
                  <a:pt x="351" y="147"/>
                </a:lnTo>
                <a:lnTo>
                  <a:pt x="350" y="132"/>
                </a:lnTo>
                <a:lnTo>
                  <a:pt x="355" y="125"/>
                </a:lnTo>
                <a:lnTo>
                  <a:pt x="356" y="120"/>
                </a:lnTo>
                <a:lnTo>
                  <a:pt x="358" y="119"/>
                </a:lnTo>
                <a:lnTo>
                  <a:pt x="362" y="119"/>
                </a:lnTo>
                <a:lnTo>
                  <a:pt x="365" y="120"/>
                </a:lnTo>
                <a:lnTo>
                  <a:pt x="372" y="115"/>
                </a:lnTo>
                <a:lnTo>
                  <a:pt x="373" y="110"/>
                </a:lnTo>
                <a:lnTo>
                  <a:pt x="373" y="104"/>
                </a:lnTo>
                <a:lnTo>
                  <a:pt x="375" y="96"/>
                </a:lnTo>
                <a:lnTo>
                  <a:pt x="385" y="92"/>
                </a:lnTo>
                <a:lnTo>
                  <a:pt x="389" y="86"/>
                </a:lnTo>
                <a:lnTo>
                  <a:pt x="392" y="83"/>
                </a:lnTo>
                <a:lnTo>
                  <a:pt x="394" y="79"/>
                </a:lnTo>
                <a:lnTo>
                  <a:pt x="392" y="78"/>
                </a:lnTo>
                <a:lnTo>
                  <a:pt x="389" y="65"/>
                </a:lnTo>
                <a:lnTo>
                  <a:pt x="389" y="60"/>
                </a:lnTo>
                <a:lnTo>
                  <a:pt x="390" y="58"/>
                </a:lnTo>
                <a:lnTo>
                  <a:pt x="399" y="58"/>
                </a:lnTo>
                <a:lnTo>
                  <a:pt x="406" y="56"/>
                </a:lnTo>
                <a:lnTo>
                  <a:pt x="413" y="61"/>
                </a:lnTo>
                <a:lnTo>
                  <a:pt x="418" y="61"/>
                </a:lnTo>
                <a:lnTo>
                  <a:pt x="421" y="58"/>
                </a:lnTo>
                <a:lnTo>
                  <a:pt x="426" y="53"/>
                </a:lnTo>
                <a:lnTo>
                  <a:pt x="429" y="51"/>
                </a:lnTo>
                <a:lnTo>
                  <a:pt x="435" y="48"/>
                </a:lnTo>
                <a:lnTo>
                  <a:pt x="450" y="45"/>
                </a:lnTo>
                <a:lnTo>
                  <a:pt x="448" y="40"/>
                </a:lnTo>
                <a:lnTo>
                  <a:pt x="452" y="35"/>
                </a:lnTo>
                <a:lnTo>
                  <a:pt x="452" y="33"/>
                </a:lnTo>
                <a:lnTo>
                  <a:pt x="450" y="32"/>
                </a:lnTo>
                <a:lnTo>
                  <a:pt x="443" y="32"/>
                </a:lnTo>
                <a:lnTo>
                  <a:pt x="441" y="32"/>
                </a:lnTo>
                <a:lnTo>
                  <a:pt x="441" y="28"/>
                </a:lnTo>
                <a:lnTo>
                  <a:pt x="445" y="25"/>
                </a:lnTo>
                <a:lnTo>
                  <a:pt x="445" y="22"/>
                </a:lnTo>
                <a:lnTo>
                  <a:pt x="443" y="19"/>
                </a:lnTo>
                <a:lnTo>
                  <a:pt x="440" y="15"/>
                </a:lnTo>
                <a:lnTo>
                  <a:pt x="438" y="14"/>
                </a:lnTo>
                <a:lnTo>
                  <a:pt x="438" y="12"/>
                </a:lnTo>
                <a:lnTo>
                  <a:pt x="443" y="7"/>
                </a:lnTo>
                <a:lnTo>
                  <a:pt x="445" y="5"/>
                </a:lnTo>
                <a:lnTo>
                  <a:pt x="448" y="5"/>
                </a:lnTo>
                <a:lnTo>
                  <a:pt x="452" y="0"/>
                </a:lnTo>
                <a:lnTo>
                  <a:pt x="460" y="5"/>
                </a:lnTo>
                <a:lnTo>
                  <a:pt x="465" y="7"/>
                </a:lnTo>
                <a:lnTo>
                  <a:pt x="467" y="7"/>
                </a:lnTo>
                <a:lnTo>
                  <a:pt x="475" y="4"/>
                </a:lnTo>
                <a:lnTo>
                  <a:pt x="477" y="2"/>
                </a:lnTo>
                <a:lnTo>
                  <a:pt x="480" y="0"/>
                </a:lnTo>
                <a:lnTo>
                  <a:pt x="484" y="4"/>
                </a:lnTo>
                <a:lnTo>
                  <a:pt x="486" y="9"/>
                </a:lnTo>
                <a:lnTo>
                  <a:pt x="487" y="10"/>
                </a:lnTo>
                <a:lnTo>
                  <a:pt x="492" y="9"/>
                </a:lnTo>
                <a:lnTo>
                  <a:pt x="496" y="12"/>
                </a:lnTo>
                <a:lnTo>
                  <a:pt x="499" y="20"/>
                </a:lnTo>
                <a:lnTo>
                  <a:pt x="502" y="23"/>
                </a:lnTo>
                <a:lnTo>
                  <a:pt x="506" y="28"/>
                </a:lnTo>
                <a:lnTo>
                  <a:pt x="508" y="35"/>
                </a:lnTo>
                <a:lnTo>
                  <a:pt x="513" y="38"/>
                </a:lnTo>
                <a:lnTo>
                  <a:pt x="521" y="40"/>
                </a:lnTo>
                <a:lnTo>
                  <a:pt x="525" y="40"/>
                </a:lnTo>
                <a:lnTo>
                  <a:pt x="535" y="37"/>
                </a:lnTo>
                <a:lnTo>
                  <a:pt x="540" y="38"/>
                </a:lnTo>
                <a:lnTo>
                  <a:pt x="545" y="40"/>
                </a:lnTo>
                <a:lnTo>
                  <a:pt x="547" y="43"/>
                </a:lnTo>
                <a:lnTo>
                  <a:pt x="552" y="45"/>
                </a:lnTo>
                <a:lnTo>
                  <a:pt x="555" y="50"/>
                </a:lnTo>
                <a:lnTo>
                  <a:pt x="560" y="51"/>
                </a:lnTo>
                <a:lnTo>
                  <a:pt x="565" y="53"/>
                </a:lnTo>
                <a:lnTo>
                  <a:pt x="567" y="51"/>
                </a:lnTo>
                <a:lnTo>
                  <a:pt x="567" y="50"/>
                </a:lnTo>
                <a:lnTo>
                  <a:pt x="569" y="46"/>
                </a:lnTo>
                <a:lnTo>
                  <a:pt x="569" y="45"/>
                </a:lnTo>
                <a:lnTo>
                  <a:pt x="579" y="42"/>
                </a:lnTo>
                <a:lnTo>
                  <a:pt x="581" y="42"/>
                </a:lnTo>
                <a:lnTo>
                  <a:pt x="586" y="45"/>
                </a:lnTo>
                <a:lnTo>
                  <a:pt x="594" y="45"/>
                </a:lnTo>
                <a:lnTo>
                  <a:pt x="599" y="46"/>
                </a:lnTo>
                <a:lnTo>
                  <a:pt x="599" y="50"/>
                </a:lnTo>
                <a:lnTo>
                  <a:pt x="601" y="51"/>
                </a:lnTo>
                <a:lnTo>
                  <a:pt x="603" y="51"/>
                </a:lnTo>
                <a:lnTo>
                  <a:pt x="604" y="48"/>
                </a:lnTo>
                <a:lnTo>
                  <a:pt x="608" y="46"/>
                </a:lnTo>
                <a:lnTo>
                  <a:pt x="613" y="48"/>
                </a:lnTo>
                <a:lnTo>
                  <a:pt x="618" y="46"/>
                </a:lnTo>
                <a:lnTo>
                  <a:pt x="620" y="40"/>
                </a:lnTo>
                <a:lnTo>
                  <a:pt x="625" y="37"/>
                </a:lnTo>
                <a:lnTo>
                  <a:pt x="626" y="33"/>
                </a:lnTo>
                <a:lnTo>
                  <a:pt x="632" y="32"/>
                </a:lnTo>
                <a:lnTo>
                  <a:pt x="637" y="27"/>
                </a:lnTo>
                <a:lnTo>
                  <a:pt x="640" y="27"/>
                </a:lnTo>
                <a:lnTo>
                  <a:pt x="642" y="30"/>
                </a:lnTo>
                <a:lnTo>
                  <a:pt x="642" y="35"/>
                </a:lnTo>
                <a:lnTo>
                  <a:pt x="645" y="38"/>
                </a:lnTo>
                <a:lnTo>
                  <a:pt x="647" y="45"/>
                </a:lnTo>
                <a:lnTo>
                  <a:pt x="649" y="48"/>
                </a:lnTo>
                <a:lnTo>
                  <a:pt x="652" y="50"/>
                </a:lnTo>
                <a:lnTo>
                  <a:pt x="659" y="48"/>
                </a:lnTo>
                <a:lnTo>
                  <a:pt x="662" y="50"/>
                </a:lnTo>
                <a:lnTo>
                  <a:pt x="665" y="55"/>
                </a:lnTo>
                <a:lnTo>
                  <a:pt x="672" y="56"/>
                </a:lnTo>
                <a:lnTo>
                  <a:pt x="676" y="65"/>
                </a:lnTo>
                <a:lnTo>
                  <a:pt x="676" y="69"/>
                </a:lnTo>
                <a:lnTo>
                  <a:pt x="679" y="78"/>
                </a:lnTo>
                <a:lnTo>
                  <a:pt x="679" y="79"/>
                </a:lnTo>
                <a:lnTo>
                  <a:pt x="681" y="83"/>
                </a:lnTo>
                <a:lnTo>
                  <a:pt x="679" y="84"/>
                </a:lnTo>
                <a:lnTo>
                  <a:pt x="676" y="86"/>
                </a:lnTo>
                <a:lnTo>
                  <a:pt x="677" y="91"/>
                </a:lnTo>
                <a:lnTo>
                  <a:pt x="677" y="94"/>
                </a:lnTo>
                <a:lnTo>
                  <a:pt x="674" y="96"/>
                </a:lnTo>
                <a:lnTo>
                  <a:pt x="676" y="97"/>
                </a:lnTo>
                <a:lnTo>
                  <a:pt x="681" y="102"/>
                </a:lnTo>
                <a:lnTo>
                  <a:pt x="689" y="112"/>
                </a:lnTo>
                <a:lnTo>
                  <a:pt x="694" y="117"/>
                </a:lnTo>
                <a:lnTo>
                  <a:pt x="694" y="119"/>
                </a:lnTo>
                <a:lnTo>
                  <a:pt x="694" y="120"/>
                </a:lnTo>
                <a:lnTo>
                  <a:pt x="693" y="124"/>
                </a:lnTo>
                <a:lnTo>
                  <a:pt x="699" y="127"/>
                </a:lnTo>
                <a:lnTo>
                  <a:pt x="703" y="129"/>
                </a:lnTo>
                <a:lnTo>
                  <a:pt x="705" y="137"/>
                </a:lnTo>
                <a:lnTo>
                  <a:pt x="711" y="138"/>
                </a:lnTo>
                <a:lnTo>
                  <a:pt x="715" y="142"/>
                </a:lnTo>
                <a:lnTo>
                  <a:pt x="713" y="143"/>
                </a:lnTo>
                <a:lnTo>
                  <a:pt x="718" y="152"/>
                </a:lnTo>
                <a:lnTo>
                  <a:pt x="725" y="153"/>
                </a:lnTo>
                <a:lnTo>
                  <a:pt x="728" y="156"/>
                </a:lnTo>
                <a:lnTo>
                  <a:pt x="730" y="155"/>
                </a:lnTo>
                <a:lnTo>
                  <a:pt x="733" y="160"/>
                </a:lnTo>
                <a:lnTo>
                  <a:pt x="737" y="160"/>
                </a:lnTo>
                <a:lnTo>
                  <a:pt x="737" y="161"/>
                </a:lnTo>
                <a:lnTo>
                  <a:pt x="735" y="163"/>
                </a:lnTo>
                <a:lnTo>
                  <a:pt x="742" y="165"/>
                </a:lnTo>
                <a:lnTo>
                  <a:pt x="745" y="166"/>
                </a:lnTo>
                <a:lnTo>
                  <a:pt x="745" y="163"/>
                </a:lnTo>
                <a:lnTo>
                  <a:pt x="749" y="165"/>
                </a:lnTo>
                <a:lnTo>
                  <a:pt x="752" y="163"/>
                </a:lnTo>
                <a:lnTo>
                  <a:pt x="754" y="165"/>
                </a:lnTo>
                <a:lnTo>
                  <a:pt x="727" y="198"/>
                </a:lnTo>
                <a:lnTo>
                  <a:pt x="720" y="204"/>
                </a:lnTo>
                <a:lnTo>
                  <a:pt x="715" y="206"/>
                </a:lnTo>
                <a:lnTo>
                  <a:pt x="701" y="214"/>
                </a:lnTo>
                <a:lnTo>
                  <a:pt x="699" y="214"/>
                </a:lnTo>
                <a:lnTo>
                  <a:pt x="686" y="227"/>
                </a:lnTo>
                <a:lnTo>
                  <a:pt x="686" y="229"/>
                </a:lnTo>
                <a:lnTo>
                  <a:pt x="688" y="232"/>
                </a:lnTo>
                <a:lnTo>
                  <a:pt x="688" y="237"/>
                </a:lnTo>
                <a:lnTo>
                  <a:pt x="679" y="242"/>
                </a:lnTo>
                <a:lnTo>
                  <a:pt x="674" y="245"/>
                </a:lnTo>
                <a:lnTo>
                  <a:pt x="676" y="252"/>
                </a:lnTo>
                <a:lnTo>
                  <a:pt x="674" y="257"/>
                </a:lnTo>
                <a:lnTo>
                  <a:pt x="667" y="260"/>
                </a:lnTo>
                <a:lnTo>
                  <a:pt x="657" y="263"/>
                </a:lnTo>
                <a:lnTo>
                  <a:pt x="655" y="263"/>
                </a:lnTo>
                <a:lnTo>
                  <a:pt x="650" y="273"/>
                </a:lnTo>
                <a:lnTo>
                  <a:pt x="652" y="276"/>
                </a:lnTo>
                <a:lnTo>
                  <a:pt x="650" y="278"/>
                </a:lnTo>
                <a:lnTo>
                  <a:pt x="643" y="280"/>
                </a:lnTo>
                <a:lnTo>
                  <a:pt x="633" y="285"/>
                </a:lnTo>
                <a:lnTo>
                  <a:pt x="626" y="288"/>
                </a:lnTo>
                <a:lnTo>
                  <a:pt x="625" y="291"/>
                </a:lnTo>
                <a:lnTo>
                  <a:pt x="620" y="293"/>
                </a:lnTo>
                <a:lnTo>
                  <a:pt x="613" y="293"/>
                </a:lnTo>
                <a:lnTo>
                  <a:pt x="601" y="301"/>
                </a:lnTo>
                <a:lnTo>
                  <a:pt x="599" y="303"/>
                </a:lnTo>
                <a:lnTo>
                  <a:pt x="598" y="306"/>
                </a:lnTo>
                <a:lnTo>
                  <a:pt x="572" y="308"/>
                </a:lnTo>
                <a:lnTo>
                  <a:pt x="565" y="308"/>
                </a:lnTo>
                <a:lnTo>
                  <a:pt x="540" y="311"/>
                </a:lnTo>
                <a:lnTo>
                  <a:pt x="486" y="316"/>
                </a:lnTo>
                <a:lnTo>
                  <a:pt x="463" y="316"/>
                </a:lnTo>
                <a:lnTo>
                  <a:pt x="436" y="319"/>
                </a:lnTo>
                <a:lnTo>
                  <a:pt x="433" y="319"/>
                </a:lnTo>
                <a:lnTo>
                  <a:pt x="419" y="322"/>
                </a:lnTo>
                <a:lnTo>
                  <a:pt x="384" y="324"/>
                </a:lnTo>
                <a:lnTo>
                  <a:pt x="365" y="326"/>
                </a:lnTo>
                <a:lnTo>
                  <a:pt x="341" y="327"/>
                </a:lnTo>
                <a:lnTo>
                  <a:pt x="319" y="327"/>
                </a:lnTo>
                <a:lnTo>
                  <a:pt x="311" y="329"/>
                </a:lnTo>
                <a:close/>
                <a:moveTo>
                  <a:pt x="3" y="373"/>
                </a:moveTo>
                <a:lnTo>
                  <a:pt x="0" y="370"/>
                </a:lnTo>
                <a:lnTo>
                  <a:pt x="0" y="368"/>
                </a:lnTo>
                <a:lnTo>
                  <a:pt x="2" y="365"/>
                </a:lnTo>
                <a:lnTo>
                  <a:pt x="3" y="365"/>
                </a:lnTo>
                <a:lnTo>
                  <a:pt x="7" y="365"/>
                </a:lnTo>
                <a:lnTo>
                  <a:pt x="8" y="367"/>
                </a:lnTo>
                <a:lnTo>
                  <a:pt x="10" y="368"/>
                </a:lnTo>
                <a:lnTo>
                  <a:pt x="8" y="372"/>
                </a:lnTo>
                <a:lnTo>
                  <a:pt x="10" y="372"/>
                </a:lnTo>
                <a:lnTo>
                  <a:pt x="3" y="373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2" name="Freeform 35"/>
          <p:cNvSpPr>
            <a:spLocks/>
          </p:cNvSpPr>
          <p:nvPr/>
        </p:nvSpPr>
        <p:spPr bwMode="auto">
          <a:xfrm>
            <a:off x="3687763" y="3294063"/>
            <a:ext cx="1193800" cy="625475"/>
          </a:xfrm>
          <a:custGeom>
            <a:avLst/>
            <a:gdLst>
              <a:gd name="T0" fmla="*/ 2147483647 w 752"/>
              <a:gd name="T1" fmla="*/ 2147483647 h 394"/>
              <a:gd name="T2" fmla="*/ 2147483647 w 752"/>
              <a:gd name="T3" fmla="*/ 2147483647 h 394"/>
              <a:gd name="T4" fmla="*/ 2147483647 w 752"/>
              <a:gd name="T5" fmla="*/ 2147483647 h 394"/>
              <a:gd name="T6" fmla="*/ 2147483647 w 752"/>
              <a:gd name="T7" fmla="*/ 2147483647 h 394"/>
              <a:gd name="T8" fmla="*/ 2147483647 w 752"/>
              <a:gd name="T9" fmla="*/ 2147483647 h 394"/>
              <a:gd name="T10" fmla="*/ 2147483647 w 752"/>
              <a:gd name="T11" fmla="*/ 2147483647 h 394"/>
              <a:gd name="T12" fmla="*/ 2147483647 w 752"/>
              <a:gd name="T13" fmla="*/ 2147483647 h 394"/>
              <a:gd name="T14" fmla="*/ 2147483647 w 752"/>
              <a:gd name="T15" fmla="*/ 2147483647 h 394"/>
              <a:gd name="T16" fmla="*/ 2147483647 w 752"/>
              <a:gd name="T17" fmla="*/ 2147483647 h 394"/>
              <a:gd name="T18" fmla="*/ 2147483647 w 752"/>
              <a:gd name="T19" fmla="*/ 2147483647 h 394"/>
              <a:gd name="T20" fmla="*/ 2147483647 w 752"/>
              <a:gd name="T21" fmla="*/ 2147483647 h 394"/>
              <a:gd name="T22" fmla="*/ 0 w 752"/>
              <a:gd name="T23" fmla="*/ 2147483647 h 394"/>
              <a:gd name="T24" fmla="*/ 2147483647 w 752"/>
              <a:gd name="T25" fmla="*/ 2147483647 h 394"/>
              <a:gd name="T26" fmla="*/ 2147483647 w 752"/>
              <a:gd name="T27" fmla="*/ 2147483647 h 394"/>
              <a:gd name="T28" fmla="*/ 2147483647 w 752"/>
              <a:gd name="T29" fmla="*/ 2147483647 h 394"/>
              <a:gd name="T30" fmla="*/ 2147483647 w 752"/>
              <a:gd name="T31" fmla="*/ 2147483647 h 394"/>
              <a:gd name="T32" fmla="*/ 2147483647 w 752"/>
              <a:gd name="T33" fmla="*/ 2147483647 h 394"/>
              <a:gd name="T34" fmla="*/ 2147483647 w 752"/>
              <a:gd name="T35" fmla="*/ 2147483647 h 394"/>
              <a:gd name="T36" fmla="*/ 2147483647 w 752"/>
              <a:gd name="T37" fmla="*/ 2147483647 h 394"/>
              <a:gd name="T38" fmla="*/ 2147483647 w 752"/>
              <a:gd name="T39" fmla="*/ 2147483647 h 394"/>
              <a:gd name="T40" fmla="*/ 2147483647 w 752"/>
              <a:gd name="T41" fmla="*/ 2147483647 h 394"/>
              <a:gd name="T42" fmla="*/ 2147483647 w 752"/>
              <a:gd name="T43" fmla="*/ 2147483647 h 394"/>
              <a:gd name="T44" fmla="*/ 2147483647 w 752"/>
              <a:gd name="T45" fmla="*/ 2147483647 h 394"/>
              <a:gd name="T46" fmla="*/ 2147483647 w 752"/>
              <a:gd name="T47" fmla="*/ 2147483647 h 394"/>
              <a:gd name="T48" fmla="*/ 2147483647 w 752"/>
              <a:gd name="T49" fmla="*/ 2147483647 h 394"/>
              <a:gd name="T50" fmla="*/ 2147483647 w 752"/>
              <a:gd name="T51" fmla="*/ 2147483647 h 394"/>
              <a:gd name="T52" fmla="*/ 2147483647 w 752"/>
              <a:gd name="T53" fmla="*/ 2147483647 h 394"/>
              <a:gd name="T54" fmla="*/ 2147483647 w 752"/>
              <a:gd name="T55" fmla="*/ 2147483647 h 394"/>
              <a:gd name="T56" fmla="*/ 2147483647 w 752"/>
              <a:gd name="T57" fmla="*/ 2147483647 h 394"/>
              <a:gd name="T58" fmla="*/ 2147483647 w 752"/>
              <a:gd name="T59" fmla="*/ 2147483647 h 394"/>
              <a:gd name="T60" fmla="*/ 2147483647 w 752"/>
              <a:gd name="T61" fmla="*/ 2147483647 h 394"/>
              <a:gd name="T62" fmla="*/ 2147483647 w 752"/>
              <a:gd name="T63" fmla="*/ 2147483647 h 394"/>
              <a:gd name="T64" fmla="*/ 2147483647 w 752"/>
              <a:gd name="T65" fmla="*/ 2147483647 h 394"/>
              <a:gd name="T66" fmla="*/ 2147483647 w 752"/>
              <a:gd name="T67" fmla="*/ 2147483647 h 394"/>
              <a:gd name="T68" fmla="*/ 2147483647 w 752"/>
              <a:gd name="T69" fmla="*/ 2147483647 h 394"/>
              <a:gd name="T70" fmla="*/ 2147483647 w 752"/>
              <a:gd name="T71" fmla="*/ 2147483647 h 394"/>
              <a:gd name="T72" fmla="*/ 2147483647 w 752"/>
              <a:gd name="T73" fmla="*/ 2147483647 h 394"/>
              <a:gd name="T74" fmla="*/ 2147483647 w 752"/>
              <a:gd name="T75" fmla="*/ 2147483647 h 394"/>
              <a:gd name="T76" fmla="*/ 2147483647 w 752"/>
              <a:gd name="T77" fmla="*/ 2147483647 h 394"/>
              <a:gd name="T78" fmla="*/ 2147483647 w 752"/>
              <a:gd name="T79" fmla="*/ 2147483647 h 394"/>
              <a:gd name="T80" fmla="*/ 2147483647 w 752"/>
              <a:gd name="T81" fmla="*/ 2147483647 h 394"/>
              <a:gd name="T82" fmla="*/ 2147483647 w 752"/>
              <a:gd name="T83" fmla="*/ 2147483647 h 394"/>
              <a:gd name="T84" fmla="*/ 2147483647 w 752"/>
              <a:gd name="T85" fmla="*/ 2147483647 h 394"/>
              <a:gd name="T86" fmla="*/ 2147483647 w 752"/>
              <a:gd name="T87" fmla="*/ 2147483647 h 394"/>
              <a:gd name="T88" fmla="*/ 2147483647 w 752"/>
              <a:gd name="T89" fmla="*/ 2147483647 h 394"/>
              <a:gd name="T90" fmla="*/ 2147483647 w 752"/>
              <a:gd name="T91" fmla="*/ 2147483647 h 394"/>
              <a:gd name="T92" fmla="*/ 2147483647 w 752"/>
              <a:gd name="T93" fmla="*/ 2147483647 h 394"/>
              <a:gd name="T94" fmla="*/ 2147483647 w 752"/>
              <a:gd name="T95" fmla="*/ 2147483647 h 394"/>
              <a:gd name="T96" fmla="*/ 2147483647 w 752"/>
              <a:gd name="T97" fmla="*/ 2147483647 h 394"/>
              <a:gd name="T98" fmla="*/ 2147483647 w 752"/>
              <a:gd name="T99" fmla="*/ 2147483647 h 394"/>
              <a:gd name="T100" fmla="*/ 2147483647 w 752"/>
              <a:gd name="T101" fmla="*/ 2147483647 h 394"/>
              <a:gd name="T102" fmla="*/ 2147483647 w 752"/>
              <a:gd name="T103" fmla="*/ 2147483647 h 394"/>
              <a:gd name="T104" fmla="*/ 2147483647 w 752"/>
              <a:gd name="T105" fmla="*/ 2147483647 h 394"/>
              <a:gd name="T106" fmla="*/ 2147483647 w 752"/>
              <a:gd name="T107" fmla="*/ 2147483647 h 394"/>
              <a:gd name="T108" fmla="*/ 2147483647 w 752"/>
              <a:gd name="T109" fmla="*/ 2147483647 h 394"/>
              <a:gd name="T110" fmla="*/ 2147483647 w 752"/>
              <a:gd name="T111" fmla="*/ 2147483647 h 394"/>
              <a:gd name="T112" fmla="*/ 2147483647 w 752"/>
              <a:gd name="T113" fmla="*/ 2147483647 h 394"/>
              <a:gd name="T114" fmla="*/ 2147483647 w 752"/>
              <a:gd name="T115" fmla="*/ 2147483647 h 394"/>
              <a:gd name="T116" fmla="*/ 2147483647 w 752"/>
              <a:gd name="T117" fmla="*/ 2147483647 h 394"/>
              <a:gd name="T118" fmla="*/ 2147483647 w 752"/>
              <a:gd name="T119" fmla="*/ 2147483647 h 394"/>
              <a:gd name="T120" fmla="*/ 2147483647 w 752"/>
              <a:gd name="T121" fmla="*/ 2147483647 h 394"/>
              <a:gd name="T122" fmla="*/ 2147483647 w 752"/>
              <a:gd name="T123" fmla="*/ 2147483647 h 3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2"/>
              <a:gd name="T187" fmla="*/ 0 h 394"/>
              <a:gd name="T188" fmla="*/ 752 w 752"/>
              <a:gd name="T189" fmla="*/ 394 h 3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2" h="394">
                <a:moveTo>
                  <a:pt x="706" y="393"/>
                </a:moveTo>
                <a:lnTo>
                  <a:pt x="672" y="394"/>
                </a:lnTo>
                <a:lnTo>
                  <a:pt x="660" y="394"/>
                </a:lnTo>
                <a:lnTo>
                  <a:pt x="635" y="394"/>
                </a:lnTo>
                <a:lnTo>
                  <a:pt x="616" y="394"/>
                </a:lnTo>
                <a:lnTo>
                  <a:pt x="611" y="394"/>
                </a:lnTo>
                <a:lnTo>
                  <a:pt x="560" y="394"/>
                </a:lnTo>
                <a:lnTo>
                  <a:pt x="536" y="394"/>
                </a:lnTo>
                <a:lnTo>
                  <a:pt x="497" y="393"/>
                </a:lnTo>
                <a:lnTo>
                  <a:pt x="463" y="393"/>
                </a:lnTo>
                <a:lnTo>
                  <a:pt x="429" y="393"/>
                </a:lnTo>
                <a:lnTo>
                  <a:pt x="399" y="393"/>
                </a:lnTo>
                <a:lnTo>
                  <a:pt x="373" y="391"/>
                </a:lnTo>
                <a:lnTo>
                  <a:pt x="355" y="391"/>
                </a:lnTo>
                <a:lnTo>
                  <a:pt x="307" y="389"/>
                </a:lnTo>
                <a:lnTo>
                  <a:pt x="263" y="388"/>
                </a:lnTo>
                <a:lnTo>
                  <a:pt x="253" y="388"/>
                </a:lnTo>
                <a:lnTo>
                  <a:pt x="205" y="386"/>
                </a:lnTo>
                <a:lnTo>
                  <a:pt x="197" y="386"/>
                </a:lnTo>
                <a:lnTo>
                  <a:pt x="141" y="383"/>
                </a:lnTo>
                <a:lnTo>
                  <a:pt x="110" y="381"/>
                </a:lnTo>
                <a:lnTo>
                  <a:pt x="97" y="381"/>
                </a:lnTo>
                <a:lnTo>
                  <a:pt x="47" y="378"/>
                </a:lnTo>
                <a:lnTo>
                  <a:pt x="0" y="376"/>
                </a:lnTo>
                <a:lnTo>
                  <a:pt x="2" y="327"/>
                </a:lnTo>
                <a:lnTo>
                  <a:pt x="3" y="296"/>
                </a:lnTo>
                <a:lnTo>
                  <a:pt x="5" y="284"/>
                </a:lnTo>
                <a:lnTo>
                  <a:pt x="8" y="218"/>
                </a:lnTo>
                <a:lnTo>
                  <a:pt x="8" y="217"/>
                </a:lnTo>
                <a:lnTo>
                  <a:pt x="12" y="174"/>
                </a:lnTo>
                <a:lnTo>
                  <a:pt x="12" y="164"/>
                </a:lnTo>
                <a:lnTo>
                  <a:pt x="15" y="122"/>
                </a:lnTo>
                <a:lnTo>
                  <a:pt x="15" y="110"/>
                </a:lnTo>
                <a:lnTo>
                  <a:pt x="19" y="56"/>
                </a:lnTo>
                <a:lnTo>
                  <a:pt x="19" y="54"/>
                </a:lnTo>
                <a:lnTo>
                  <a:pt x="22" y="0"/>
                </a:lnTo>
                <a:lnTo>
                  <a:pt x="85" y="5"/>
                </a:lnTo>
                <a:lnTo>
                  <a:pt x="93" y="5"/>
                </a:lnTo>
                <a:lnTo>
                  <a:pt x="149" y="8"/>
                </a:lnTo>
                <a:lnTo>
                  <a:pt x="151" y="8"/>
                </a:lnTo>
                <a:lnTo>
                  <a:pt x="204" y="10"/>
                </a:lnTo>
                <a:lnTo>
                  <a:pt x="205" y="10"/>
                </a:lnTo>
                <a:lnTo>
                  <a:pt x="258" y="12"/>
                </a:lnTo>
                <a:lnTo>
                  <a:pt x="302" y="13"/>
                </a:lnTo>
                <a:lnTo>
                  <a:pt x="314" y="15"/>
                </a:lnTo>
                <a:lnTo>
                  <a:pt x="346" y="15"/>
                </a:lnTo>
                <a:lnTo>
                  <a:pt x="368" y="16"/>
                </a:lnTo>
                <a:lnTo>
                  <a:pt x="392" y="16"/>
                </a:lnTo>
                <a:lnTo>
                  <a:pt x="424" y="16"/>
                </a:lnTo>
                <a:lnTo>
                  <a:pt x="435" y="16"/>
                </a:lnTo>
                <a:lnTo>
                  <a:pt x="480" y="18"/>
                </a:lnTo>
                <a:lnTo>
                  <a:pt x="525" y="18"/>
                </a:lnTo>
                <a:lnTo>
                  <a:pt x="535" y="20"/>
                </a:lnTo>
                <a:lnTo>
                  <a:pt x="569" y="20"/>
                </a:lnTo>
                <a:lnTo>
                  <a:pt x="589" y="20"/>
                </a:lnTo>
                <a:lnTo>
                  <a:pt x="613" y="20"/>
                </a:lnTo>
                <a:lnTo>
                  <a:pt x="633" y="20"/>
                </a:lnTo>
                <a:lnTo>
                  <a:pt x="677" y="20"/>
                </a:lnTo>
                <a:lnTo>
                  <a:pt x="681" y="18"/>
                </a:lnTo>
                <a:lnTo>
                  <a:pt x="686" y="26"/>
                </a:lnTo>
                <a:lnTo>
                  <a:pt x="689" y="26"/>
                </a:lnTo>
                <a:lnTo>
                  <a:pt x="691" y="30"/>
                </a:lnTo>
                <a:lnTo>
                  <a:pt x="696" y="30"/>
                </a:lnTo>
                <a:lnTo>
                  <a:pt x="701" y="35"/>
                </a:lnTo>
                <a:lnTo>
                  <a:pt x="705" y="35"/>
                </a:lnTo>
                <a:lnTo>
                  <a:pt x="706" y="33"/>
                </a:lnTo>
                <a:lnTo>
                  <a:pt x="708" y="31"/>
                </a:lnTo>
                <a:lnTo>
                  <a:pt x="713" y="31"/>
                </a:lnTo>
                <a:lnTo>
                  <a:pt x="716" y="31"/>
                </a:lnTo>
                <a:lnTo>
                  <a:pt x="716" y="38"/>
                </a:lnTo>
                <a:lnTo>
                  <a:pt x="718" y="39"/>
                </a:lnTo>
                <a:lnTo>
                  <a:pt x="720" y="39"/>
                </a:lnTo>
                <a:lnTo>
                  <a:pt x="721" y="41"/>
                </a:lnTo>
                <a:lnTo>
                  <a:pt x="720" y="44"/>
                </a:lnTo>
                <a:lnTo>
                  <a:pt x="716" y="46"/>
                </a:lnTo>
                <a:lnTo>
                  <a:pt x="718" y="49"/>
                </a:lnTo>
                <a:lnTo>
                  <a:pt x="723" y="48"/>
                </a:lnTo>
                <a:lnTo>
                  <a:pt x="723" y="49"/>
                </a:lnTo>
                <a:lnTo>
                  <a:pt x="723" y="51"/>
                </a:lnTo>
                <a:lnTo>
                  <a:pt x="720" y="53"/>
                </a:lnTo>
                <a:lnTo>
                  <a:pt x="716" y="53"/>
                </a:lnTo>
                <a:lnTo>
                  <a:pt x="715" y="51"/>
                </a:lnTo>
                <a:lnTo>
                  <a:pt x="715" y="53"/>
                </a:lnTo>
                <a:lnTo>
                  <a:pt x="713" y="58"/>
                </a:lnTo>
                <a:lnTo>
                  <a:pt x="708" y="61"/>
                </a:lnTo>
                <a:lnTo>
                  <a:pt x="705" y="66"/>
                </a:lnTo>
                <a:lnTo>
                  <a:pt x="706" y="71"/>
                </a:lnTo>
                <a:lnTo>
                  <a:pt x="699" y="74"/>
                </a:lnTo>
                <a:lnTo>
                  <a:pt x="701" y="77"/>
                </a:lnTo>
                <a:lnTo>
                  <a:pt x="706" y="82"/>
                </a:lnTo>
                <a:lnTo>
                  <a:pt x="706" y="85"/>
                </a:lnTo>
                <a:lnTo>
                  <a:pt x="713" y="89"/>
                </a:lnTo>
                <a:lnTo>
                  <a:pt x="715" y="92"/>
                </a:lnTo>
                <a:lnTo>
                  <a:pt x="718" y="95"/>
                </a:lnTo>
                <a:lnTo>
                  <a:pt x="721" y="95"/>
                </a:lnTo>
                <a:lnTo>
                  <a:pt x="720" y="100"/>
                </a:lnTo>
                <a:lnTo>
                  <a:pt x="720" y="104"/>
                </a:lnTo>
                <a:lnTo>
                  <a:pt x="723" y="107"/>
                </a:lnTo>
                <a:lnTo>
                  <a:pt x="728" y="110"/>
                </a:lnTo>
                <a:lnTo>
                  <a:pt x="728" y="117"/>
                </a:lnTo>
                <a:lnTo>
                  <a:pt x="732" y="118"/>
                </a:lnTo>
                <a:lnTo>
                  <a:pt x="738" y="122"/>
                </a:lnTo>
                <a:lnTo>
                  <a:pt x="744" y="122"/>
                </a:lnTo>
                <a:lnTo>
                  <a:pt x="747" y="123"/>
                </a:lnTo>
                <a:lnTo>
                  <a:pt x="749" y="123"/>
                </a:lnTo>
                <a:lnTo>
                  <a:pt x="750" y="125"/>
                </a:lnTo>
                <a:lnTo>
                  <a:pt x="750" y="128"/>
                </a:lnTo>
                <a:lnTo>
                  <a:pt x="750" y="138"/>
                </a:lnTo>
                <a:lnTo>
                  <a:pt x="750" y="163"/>
                </a:lnTo>
                <a:lnTo>
                  <a:pt x="750" y="176"/>
                </a:lnTo>
                <a:lnTo>
                  <a:pt x="750" y="209"/>
                </a:lnTo>
                <a:lnTo>
                  <a:pt x="750" y="218"/>
                </a:lnTo>
                <a:lnTo>
                  <a:pt x="750" y="261"/>
                </a:lnTo>
                <a:lnTo>
                  <a:pt x="750" y="264"/>
                </a:lnTo>
                <a:lnTo>
                  <a:pt x="752" y="307"/>
                </a:lnTo>
                <a:lnTo>
                  <a:pt x="752" y="312"/>
                </a:lnTo>
                <a:lnTo>
                  <a:pt x="752" y="348"/>
                </a:lnTo>
                <a:lnTo>
                  <a:pt x="752" y="351"/>
                </a:lnTo>
                <a:lnTo>
                  <a:pt x="752" y="386"/>
                </a:lnTo>
                <a:lnTo>
                  <a:pt x="752" y="393"/>
                </a:lnTo>
                <a:lnTo>
                  <a:pt x="711" y="393"/>
                </a:lnTo>
                <a:lnTo>
                  <a:pt x="706" y="393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3" name="Freeform 36"/>
          <p:cNvSpPr>
            <a:spLocks noEditPoints="1"/>
          </p:cNvSpPr>
          <p:nvPr/>
        </p:nvSpPr>
        <p:spPr bwMode="auto">
          <a:xfrm>
            <a:off x="6654800" y="3184525"/>
            <a:ext cx="1282700" cy="688975"/>
          </a:xfrm>
          <a:custGeom>
            <a:avLst/>
            <a:gdLst>
              <a:gd name="T0" fmla="*/ 2147483647 w 808"/>
              <a:gd name="T1" fmla="*/ 2147483647 h 434"/>
              <a:gd name="T2" fmla="*/ 2147483647 w 808"/>
              <a:gd name="T3" fmla="*/ 2147483647 h 434"/>
              <a:gd name="T4" fmla="*/ 2147483647 w 808"/>
              <a:gd name="T5" fmla="*/ 2147483647 h 434"/>
              <a:gd name="T6" fmla="*/ 2147483647 w 808"/>
              <a:gd name="T7" fmla="*/ 2147483647 h 434"/>
              <a:gd name="T8" fmla="*/ 2147483647 w 808"/>
              <a:gd name="T9" fmla="*/ 2147483647 h 434"/>
              <a:gd name="T10" fmla="*/ 2147483647 w 808"/>
              <a:gd name="T11" fmla="*/ 2147483647 h 434"/>
              <a:gd name="T12" fmla="*/ 2147483647 w 808"/>
              <a:gd name="T13" fmla="*/ 2147483647 h 434"/>
              <a:gd name="T14" fmla="*/ 2147483647 w 808"/>
              <a:gd name="T15" fmla="*/ 2147483647 h 434"/>
              <a:gd name="T16" fmla="*/ 2147483647 w 808"/>
              <a:gd name="T17" fmla="*/ 2147483647 h 434"/>
              <a:gd name="T18" fmla="*/ 2147483647 w 808"/>
              <a:gd name="T19" fmla="*/ 2147483647 h 434"/>
              <a:gd name="T20" fmla="*/ 2147483647 w 808"/>
              <a:gd name="T21" fmla="*/ 2147483647 h 434"/>
              <a:gd name="T22" fmla="*/ 2147483647 w 808"/>
              <a:gd name="T23" fmla="*/ 2147483647 h 434"/>
              <a:gd name="T24" fmla="*/ 2147483647 w 808"/>
              <a:gd name="T25" fmla="*/ 2147483647 h 434"/>
              <a:gd name="T26" fmla="*/ 2147483647 w 808"/>
              <a:gd name="T27" fmla="*/ 2147483647 h 434"/>
              <a:gd name="T28" fmla="*/ 2147483647 w 808"/>
              <a:gd name="T29" fmla="*/ 2147483647 h 434"/>
              <a:gd name="T30" fmla="*/ 2147483647 w 808"/>
              <a:gd name="T31" fmla="*/ 2147483647 h 434"/>
              <a:gd name="T32" fmla="*/ 2147483647 w 808"/>
              <a:gd name="T33" fmla="*/ 2147483647 h 434"/>
              <a:gd name="T34" fmla="*/ 2147483647 w 808"/>
              <a:gd name="T35" fmla="*/ 2147483647 h 434"/>
              <a:gd name="T36" fmla="*/ 2147483647 w 808"/>
              <a:gd name="T37" fmla="*/ 2147483647 h 434"/>
              <a:gd name="T38" fmla="*/ 2147483647 w 808"/>
              <a:gd name="T39" fmla="*/ 2147483647 h 434"/>
              <a:gd name="T40" fmla="*/ 2147483647 w 808"/>
              <a:gd name="T41" fmla="*/ 2147483647 h 434"/>
              <a:gd name="T42" fmla="*/ 2147483647 w 808"/>
              <a:gd name="T43" fmla="*/ 2147483647 h 434"/>
              <a:gd name="T44" fmla="*/ 2147483647 w 808"/>
              <a:gd name="T45" fmla="*/ 2147483647 h 434"/>
              <a:gd name="T46" fmla="*/ 2147483647 w 808"/>
              <a:gd name="T47" fmla="*/ 2147483647 h 434"/>
              <a:gd name="T48" fmla="*/ 2147483647 w 808"/>
              <a:gd name="T49" fmla="*/ 2147483647 h 434"/>
              <a:gd name="T50" fmla="*/ 2147483647 w 808"/>
              <a:gd name="T51" fmla="*/ 2147483647 h 434"/>
              <a:gd name="T52" fmla="*/ 2147483647 w 808"/>
              <a:gd name="T53" fmla="*/ 2147483647 h 434"/>
              <a:gd name="T54" fmla="*/ 2147483647 w 808"/>
              <a:gd name="T55" fmla="*/ 2147483647 h 434"/>
              <a:gd name="T56" fmla="*/ 2147483647 w 808"/>
              <a:gd name="T57" fmla="*/ 2147483647 h 434"/>
              <a:gd name="T58" fmla="*/ 2147483647 w 808"/>
              <a:gd name="T59" fmla="*/ 2147483647 h 434"/>
              <a:gd name="T60" fmla="*/ 2147483647 w 808"/>
              <a:gd name="T61" fmla="*/ 2147483647 h 434"/>
              <a:gd name="T62" fmla="*/ 2147483647 w 808"/>
              <a:gd name="T63" fmla="*/ 2147483647 h 434"/>
              <a:gd name="T64" fmla="*/ 2147483647 w 808"/>
              <a:gd name="T65" fmla="*/ 2147483647 h 434"/>
              <a:gd name="T66" fmla="*/ 2147483647 w 808"/>
              <a:gd name="T67" fmla="*/ 2147483647 h 434"/>
              <a:gd name="T68" fmla="*/ 2147483647 w 808"/>
              <a:gd name="T69" fmla="*/ 2147483647 h 434"/>
              <a:gd name="T70" fmla="*/ 2147483647 w 808"/>
              <a:gd name="T71" fmla="*/ 2147483647 h 434"/>
              <a:gd name="T72" fmla="*/ 2147483647 w 808"/>
              <a:gd name="T73" fmla="*/ 2147483647 h 434"/>
              <a:gd name="T74" fmla="*/ 2147483647 w 808"/>
              <a:gd name="T75" fmla="*/ 2147483647 h 434"/>
              <a:gd name="T76" fmla="*/ 2147483647 w 808"/>
              <a:gd name="T77" fmla="*/ 2147483647 h 434"/>
              <a:gd name="T78" fmla="*/ 2147483647 w 808"/>
              <a:gd name="T79" fmla="*/ 2147483647 h 434"/>
              <a:gd name="T80" fmla="*/ 2147483647 w 808"/>
              <a:gd name="T81" fmla="*/ 2147483647 h 434"/>
              <a:gd name="T82" fmla="*/ 2147483647 w 808"/>
              <a:gd name="T83" fmla="*/ 2147483647 h 434"/>
              <a:gd name="T84" fmla="*/ 2147483647 w 808"/>
              <a:gd name="T85" fmla="*/ 2147483647 h 434"/>
              <a:gd name="T86" fmla="*/ 2147483647 w 808"/>
              <a:gd name="T87" fmla="*/ 2147483647 h 434"/>
              <a:gd name="T88" fmla="*/ 2147483647 w 808"/>
              <a:gd name="T89" fmla="*/ 2147483647 h 434"/>
              <a:gd name="T90" fmla="*/ 2147483647 w 808"/>
              <a:gd name="T91" fmla="*/ 2147483647 h 434"/>
              <a:gd name="T92" fmla="*/ 2147483647 w 808"/>
              <a:gd name="T93" fmla="*/ 2147483647 h 434"/>
              <a:gd name="T94" fmla="*/ 2147483647 w 808"/>
              <a:gd name="T95" fmla="*/ 2147483647 h 434"/>
              <a:gd name="T96" fmla="*/ 2147483647 w 808"/>
              <a:gd name="T97" fmla="*/ 2147483647 h 434"/>
              <a:gd name="T98" fmla="*/ 2147483647 w 808"/>
              <a:gd name="T99" fmla="*/ 2147483647 h 434"/>
              <a:gd name="T100" fmla="*/ 2147483647 w 808"/>
              <a:gd name="T101" fmla="*/ 2147483647 h 434"/>
              <a:gd name="T102" fmla="*/ 2147483647 w 808"/>
              <a:gd name="T103" fmla="*/ 2147483647 h 434"/>
              <a:gd name="T104" fmla="*/ 2147483647 w 808"/>
              <a:gd name="T105" fmla="*/ 2147483647 h 434"/>
              <a:gd name="T106" fmla="*/ 2147483647 w 808"/>
              <a:gd name="T107" fmla="*/ 2147483647 h 434"/>
              <a:gd name="T108" fmla="*/ 2147483647 w 808"/>
              <a:gd name="T109" fmla="*/ 2147483647 h 434"/>
              <a:gd name="T110" fmla="*/ 2147483647 w 808"/>
              <a:gd name="T111" fmla="*/ 2147483647 h 434"/>
              <a:gd name="T112" fmla="*/ 2147483647 w 808"/>
              <a:gd name="T113" fmla="*/ 2147483647 h 434"/>
              <a:gd name="T114" fmla="*/ 2147483647 w 808"/>
              <a:gd name="T115" fmla="*/ 2147483647 h 4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8"/>
              <a:gd name="T175" fmla="*/ 0 h 434"/>
              <a:gd name="T176" fmla="*/ 808 w 808"/>
              <a:gd name="T177" fmla="*/ 434 h 43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8" h="434">
                <a:moveTo>
                  <a:pt x="459" y="373"/>
                </a:moveTo>
                <a:lnTo>
                  <a:pt x="450" y="373"/>
                </a:lnTo>
                <a:lnTo>
                  <a:pt x="421" y="378"/>
                </a:lnTo>
                <a:lnTo>
                  <a:pt x="401" y="381"/>
                </a:lnTo>
                <a:lnTo>
                  <a:pt x="370" y="388"/>
                </a:lnTo>
                <a:lnTo>
                  <a:pt x="367" y="388"/>
                </a:lnTo>
                <a:lnTo>
                  <a:pt x="328" y="393"/>
                </a:lnTo>
                <a:lnTo>
                  <a:pt x="311" y="396"/>
                </a:lnTo>
                <a:lnTo>
                  <a:pt x="287" y="397"/>
                </a:lnTo>
                <a:lnTo>
                  <a:pt x="280" y="399"/>
                </a:lnTo>
                <a:lnTo>
                  <a:pt x="236" y="404"/>
                </a:lnTo>
                <a:lnTo>
                  <a:pt x="202" y="407"/>
                </a:lnTo>
                <a:lnTo>
                  <a:pt x="204" y="406"/>
                </a:lnTo>
                <a:lnTo>
                  <a:pt x="187" y="407"/>
                </a:lnTo>
                <a:lnTo>
                  <a:pt x="177" y="409"/>
                </a:lnTo>
                <a:lnTo>
                  <a:pt x="177" y="411"/>
                </a:lnTo>
                <a:lnTo>
                  <a:pt x="153" y="414"/>
                </a:lnTo>
                <a:lnTo>
                  <a:pt x="148" y="416"/>
                </a:lnTo>
                <a:lnTo>
                  <a:pt x="140" y="416"/>
                </a:lnTo>
                <a:lnTo>
                  <a:pt x="107" y="420"/>
                </a:lnTo>
                <a:lnTo>
                  <a:pt x="83" y="424"/>
                </a:lnTo>
                <a:lnTo>
                  <a:pt x="70" y="425"/>
                </a:lnTo>
                <a:lnTo>
                  <a:pt x="46" y="429"/>
                </a:lnTo>
                <a:lnTo>
                  <a:pt x="43" y="430"/>
                </a:lnTo>
                <a:lnTo>
                  <a:pt x="39" y="429"/>
                </a:lnTo>
                <a:lnTo>
                  <a:pt x="21" y="432"/>
                </a:lnTo>
                <a:lnTo>
                  <a:pt x="0" y="434"/>
                </a:lnTo>
                <a:lnTo>
                  <a:pt x="2" y="432"/>
                </a:lnTo>
                <a:lnTo>
                  <a:pt x="14" y="424"/>
                </a:lnTo>
                <a:lnTo>
                  <a:pt x="21" y="424"/>
                </a:lnTo>
                <a:lnTo>
                  <a:pt x="26" y="422"/>
                </a:lnTo>
                <a:lnTo>
                  <a:pt x="27" y="419"/>
                </a:lnTo>
                <a:lnTo>
                  <a:pt x="34" y="416"/>
                </a:lnTo>
                <a:lnTo>
                  <a:pt x="44" y="411"/>
                </a:lnTo>
                <a:lnTo>
                  <a:pt x="51" y="409"/>
                </a:lnTo>
                <a:lnTo>
                  <a:pt x="53" y="407"/>
                </a:lnTo>
                <a:lnTo>
                  <a:pt x="51" y="404"/>
                </a:lnTo>
                <a:lnTo>
                  <a:pt x="56" y="394"/>
                </a:lnTo>
                <a:lnTo>
                  <a:pt x="58" y="394"/>
                </a:lnTo>
                <a:lnTo>
                  <a:pt x="68" y="391"/>
                </a:lnTo>
                <a:lnTo>
                  <a:pt x="75" y="388"/>
                </a:lnTo>
                <a:lnTo>
                  <a:pt x="77" y="383"/>
                </a:lnTo>
                <a:lnTo>
                  <a:pt x="75" y="376"/>
                </a:lnTo>
                <a:lnTo>
                  <a:pt x="80" y="373"/>
                </a:lnTo>
                <a:lnTo>
                  <a:pt x="89" y="368"/>
                </a:lnTo>
                <a:lnTo>
                  <a:pt x="89" y="363"/>
                </a:lnTo>
                <a:lnTo>
                  <a:pt x="87" y="360"/>
                </a:lnTo>
                <a:lnTo>
                  <a:pt x="87" y="358"/>
                </a:lnTo>
                <a:lnTo>
                  <a:pt x="100" y="345"/>
                </a:lnTo>
                <a:lnTo>
                  <a:pt x="102" y="345"/>
                </a:lnTo>
                <a:lnTo>
                  <a:pt x="116" y="337"/>
                </a:lnTo>
                <a:lnTo>
                  <a:pt x="121" y="335"/>
                </a:lnTo>
                <a:lnTo>
                  <a:pt x="128" y="329"/>
                </a:lnTo>
                <a:lnTo>
                  <a:pt x="155" y="296"/>
                </a:lnTo>
                <a:lnTo>
                  <a:pt x="158" y="297"/>
                </a:lnTo>
                <a:lnTo>
                  <a:pt x="158" y="301"/>
                </a:lnTo>
                <a:lnTo>
                  <a:pt x="155" y="302"/>
                </a:lnTo>
                <a:lnTo>
                  <a:pt x="153" y="304"/>
                </a:lnTo>
                <a:lnTo>
                  <a:pt x="162" y="309"/>
                </a:lnTo>
                <a:lnTo>
                  <a:pt x="162" y="315"/>
                </a:lnTo>
                <a:lnTo>
                  <a:pt x="165" y="319"/>
                </a:lnTo>
                <a:lnTo>
                  <a:pt x="168" y="319"/>
                </a:lnTo>
                <a:lnTo>
                  <a:pt x="170" y="322"/>
                </a:lnTo>
                <a:lnTo>
                  <a:pt x="172" y="324"/>
                </a:lnTo>
                <a:lnTo>
                  <a:pt x="175" y="324"/>
                </a:lnTo>
                <a:lnTo>
                  <a:pt x="177" y="324"/>
                </a:lnTo>
                <a:lnTo>
                  <a:pt x="182" y="324"/>
                </a:lnTo>
                <a:lnTo>
                  <a:pt x="184" y="327"/>
                </a:lnTo>
                <a:lnTo>
                  <a:pt x="187" y="329"/>
                </a:lnTo>
                <a:lnTo>
                  <a:pt x="190" y="332"/>
                </a:lnTo>
                <a:lnTo>
                  <a:pt x="202" y="330"/>
                </a:lnTo>
                <a:lnTo>
                  <a:pt x="207" y="325"/>
                </a:lnTo>
                <a:lnTo>
                  <a:pt x="207" y="324"/>
                </a:lnTo>
                <a:lnTo>
                  <a:pt x="209" y="322"/>
                </a:lnTo>
                <a:lnTo>
                  <a:pt x="216" y="319"/>
                </a:lnTo>
                <a:lnTo>
                  <a:pt x="216" y="314"/>
                </a:lnTo>
                <a:lnTo>
                  <a:pt x="219" y="310"/>
                </a:lnTo>
                <a:lnTo>
                  <a:pt x="224" y="315"/>
                </a:lnTo>
                <a:lnTo>
                  <a:pt x="235" y="320"/>
                </a:lnTo>
                <a:lnTo>
                  <a:pt x="243" y="315"/>
                </a:lnTo>
                <a:lnTo>
                  <a:pt x="253" y="312"/>
                </a:lnTo>
                <a:lnTo>
                  <a:pt x="257" y="309"/>
                </a:lnTo>
                <a:lnTo>
                  <a:pt x="258" y="310"/>
                </a:lnTo>
                <a:lnTo>
                  <a:pt x="260" y="310"/>
                </a:lnTo>
                <a:lnTo>
                  <a:pt x="262" y="309"/>
                </a:lnTo>
                <a:lnTo>
                  <a:pt x="270" y="302"/>
                </a:lnTo>
                <a:lnTo>
                  <a:pt x="270" y="301"/>
                </a:lnTo>
                <a:lnTo>
                  <a:pt x="267" y="297"/>
                </a:lnTo>
                <a:lnTo>
                  <a:pt x="269" y="292"/>
                </a:lnTo>
                <a:lnTo>
                  <a:pt x="274" y="292"/>
                </a:lnTo>
                <a:lnTo>
                  <a:pt x="274" y="296"/>
                </a:lnTo>
                <a:lnTo>
                  <a:pt x="277" y="296"/>
                </a:lnTo>
                <a:lnTo>
                  <a:pt x="279" y="297"/>
                </a:lnTo>
                <a:lnTo>
                  <a:pt x="279" y="296"/>
                </a:lnTo>
                <a:lnTo>
                  <a:pt x="280" y="294"/>
                </a:lnTo>
                <a:lnTo>
                  <a:pt x="284" y="294"/>
                </a:lnTo>
                <a:lnTo>
                  <a:pt x="294" y="286"/>
                </a:lnTo>
                <a:lnTo>
                  <a:pt x="297" y="281"/>
                </a:lnTo>
                <a:lnTo>
                  <a:pt x="301" y="281"/>
                </a:lnTo>
                <a:lnTo>
                  <a:pt x="304" y="283"/>
                </a:lnTo>
                <a:lnTo>
                  <a:pt x="304" y="286"/>
                </a:lnTo>
                <a:lnTo>
                  <a:pt x="306" y="286"/>
                </a:lnTo>
                <a:lnTo>
                  <a:pt x="311" y="284"/>
                </a:lnTo>
                <a:lnTo>
                  <a:pt x="314" y="279"/>
                </a:lnTo>
                <a:lnTo>
                  <a:pt x="318" y="278"/>
                </a:lnTo>
                <a:lnTo>
                  <a:pt x="318" y="276"/>
                </a:lnTo>
                <a:lnTo>
                  <a:pt x="323" y="273"/>
                </a:lnTo>
                <a:lnTo>
                  <a:pt x="323" y="269"/>
                </a:lnTo>
                <a:lnTo>
                  <a:pt x="319" y="271"/>
                </a:lnTo>
                <a:lnTo>
                  <a:pt x="318" y="271"/>
                </a:lnTo>
                <a:lnTo>
                  <a:pt x="318" y="266"/>
                </a:lnTo>
                <a:lnTo>
                  <a:pt x="325" y="261"/>
                </a:lnTo>
                <a:lnTo>
                  <a:pt x="326" y="258"/>
                </a:lnTo>
                <a:lnTo>
                  <a:pt x="323" y="256"/>
                </a:lnTo>
                <a:lnTo>
                  <a:pt x="318" y="256"/>
                </a:lnTo>
                <a:lnTo>
                  <a:pt x="318" y="255"/>
                </a:lnTo>
                <a:lnTo>
                  <a:pt x="318" y="253"/>
                </a:lnTo>
                <a:lnTo>
                  <a:pt x="318" y="251"/>
                </a:lnTo>
                <a:lnTo>
                  <a:pt x="321" y="245"/>
                </a:lnTo>
                <a:lnTo>
                  <a:pt x="321" y="241"/>
                </a:lnTo>
                <a:lnTo>
                  <a:pt x="323" y="238"/>
                </a:lnTo>
                <a:lnTo>
                  <a:pt x="323" y="235"/>
                </a:lnTo>
                <a:lnTo>
                  <a:pt x="328" y="230"/>
                </a:lnTo>
                <a:lnTo>
                  <a:pt x="326" y="228"/>
                </a:lnTo>
                <a:lnTo>
                  <a:pt x="328" y="225"/>
                </a:lnTo>
                <a:lnTo>
                  <a:pt x="331" y="223"/>
                </a:lnTo>
                <a:lnTo>
                  <a:pt x="331" y="220"/>
                </a:lnTo>
                <a:lnTo>
                  <a:pt x="336" y="214"/>
                </a:lnTo>
                <a:lnTo>
                  <a:pt x="342" y="209"/>
                </a:lnTo>
                <a:lnTo>
                  <a:pt x="343" y="202"/>
                </a:lnTo>
                <a:lnTo>
                  <a:pt x="343" y="199"/>
                </a:lnTo>
                <a:lnTo>
                  <a:pt x="345" y="194"/>
                </a:lnTo>
                <a:lnTo>
                  <a:pt x="345" y="192"/>
                </a:lnTo>
                <a:lnTo>
                  <a:pt x="347" y="186"/>
                </a:lnTo>
                <a:lnTo>
                  <a:pt x="345" y="184"/>
                </a:lnTo>
                <a:lnTo>
                  <a:pt x="352" y="174"/>
                </a:lnTo>
                <a:lnTo>
                  <a:pt x="355" y="171"/>
                </a:lnTo>
                <a:lnTo>
                  <a:pt x="355" y="169"/>
                </a:lnTo>
                <a:lnTo>
                  <a:pt x="353" y="168"/>
                </a:lnTo>
                <a:lnTo>
                  <a:pt x="353" y="166"/>
                </a:lnTo>
                <a:lnTo>
                  <a:pt x="357" y="159"/>
                </a:lnTo>
                <a:lnTo>
                  <a:pt x="360" y="159"/>
                </a:lnTo>
                <a:lnTo>
                  <a:pt x="360" y="154"/>
                </a:lnTo>
                <a:lnTo>
                  <a:pt x="362" y="150"/>
                </a:lnTo>
                <a:lnTo>
                  <a:pt x="360" y="141"/>
                </a:lnTo>
                <a:lnTo>
                  <a:pt x="362" y="138"/>
                </a:lnTo>
                <a:lnTo>
                  <a:pt x="362" y="135"/>
                </a:lnTo>
                <a:lnTo>
                  <a:pt x="364" y="128"/>
                </a:lnTo>
                <a:lnTo>
                  <a:pt x="374" y="131"/>
                </a:lnTo>
                <a:lnTo>
                  <a:pt x="381" y="141"/>
                </a:lnTo>
                <a:lnTo>
                  <a:pt x="399" y="145"/>
                </a:lnTo>
                <a:lnTo>
                  <a:pt x="403" y="141"/>
                </a:lnTo>
                <a:lnTo>
                  <a:pt x="406" y="136"/>
                </a:lnTo>
                <a:lnTo>
                  <a:pt x="411" y="112"/>
                </a:lnTo>
                <a:lnTo>
                  <a:pt x="413" y="112"/>
                </a:lnTo>
                <a:lnTo>
                  <a:pt x="416" y="112"/>
                </a:lnTo>
                <a:lnTo>
                  <a:pt x="415" y="105"/>
                </a:lnTo>
                <a:lnTo>
                  <a:pt x="416" y="99"/>
                </a:lnTo>
                <a:lnTo>
                  <a:pt x="416" y="94"/>
                </a:lnTo>
                <a:lnTo>
                  <a:pt x="418" y="94"/>
                </a:lnTo>
                <a:lnTo>
                  <a:pt x="421" y="87"/>
                </a:lnTo>
                <a:lnTo>
                  <a:pt x="435" y="95"/>
                </a:lnTo>
                <a:lnTo>
                  <a:pt x="438" y="85"/>
                </a:lnTo>
                <a:lnTo>
                  <a:pt x="440" y="79"/>
                </a:lnTo>
                <a:lnTo>
                  <a:pt x="443" y="74"/>
                </a:lnTo>
                <a:lnTo>
                  <a:pt x="443" y="72"/>
                </a:lnTo>
                <a:lnTo>
                  <a:pt x="445" y="72"/>
                </a:lnTo>
                <a:lnTo>
                  <a:pt x="447" y="74"/>
                </a:lnTo>
                <a:lnTo>
                  <a:pt x="450" y="72"/>
                </a:lnTo>
                <a:lnTo>
                  <a:pt x="452" y="67"/>
                </a:lnTo>
                <a:lnTo>
                  <a:pt x="454" y="64"/>
                </a:lnTo>
                <a:lnTo>
                  <a:pt x="457" y="64"/>
                </a:lnTo>
                <a:lnTo>
                  <a:pt x="460" y="58"/>
                </a:lnTo>
                <a:lnTo>
                  <a:pt x="459" y="56"/>
                </a:lnTo>
                <a:lnTo>
                  <a:pt x="460" y="53"/>
                </a:lnTo>
                <a:lnTo>
                  <a:pt x="462" y="48"/>
                </a:lnTo>
                <a:lnTo>
                  <a:pt x="464" y="44"/>
                </a:lnTo>
                <a:lnTo>
                  <a:pt x="467" y="43"/>
                </a:lnTo>
                <a:lnTo>
                  <a:pt x="469" y="40"/>
                </a:lnTo>
                <a:lnTo>
                  <a:pt x="471" y="36"/>
                </a:lnTo>
                <a:lnTo>
                  <a:pt x="467" y="33"/>
                </a:lnTo>
                <a:lnTo>
                  <a:pt x="467" y="31"/>
                </a:lnTo>
                <a:lnTo>
                  <a:pt x="469" y="28"/>
                </a:lnTo>
                <a:lnTo>
                  <a:pt x="467" y="26"/>
                </a:lnTo>
                <a:lnTo>
                  <a:pt x="472" y="15"/>
                </a:lnTo>
                <a:lnTo>
                  <a:pt x="472" y="13"/>
                </a:lnTo>
                <a:lnTo>
                  <a:pt x="469" y="12"/>
                </a:lnTo>
                <a:lnTo>
                  <a:pt x="471" y="10"/>
                </a:lnTo>
                <a:lnTo>
                  <a:pt x="469" y="0"/>
                </a:lnTo>
                <a:lnTo>
                  <a:pt x="477" y="3"/>
                </a:lnTo>
                <a:lnTo>
                  <a:pt x="482" y="7"/>
                </a:lnTo>
                <a:lnTo>
                  <a:pt x="505" y="18"/>
                </a:lnTo>
                <a:lnTo>
                  <a:pt x="527" y="31"/>
                </a:lnTo>
                <a:lnTo>
                  <a:pt x="528" y="30"/>
                </a:lnTo>
                <a:lnTo>
                  <a:pt x="528" y="23"/>
                </a:lnTo>
                <a:lnTo>
                  <a:pt x="530" y="17"/>
                </a:lnTo>
                <a:lnTo>
                  <a:pt x="530" y="12"/>
                </a:lnTo>
                <a:lnTo>
                  <a:pt x="532" y="7"/>
                </a:lnTo>
                <a:lnTo>
                  <a:pt x="537" y="5"/>
                </a:lnTo>
                <a:lnTo>
                  <a:pt x="544" y="7"/>
                </a:lnTo>
                <a:lnTo>
                  <a:pt x="549" y="5"/>
                </a:lnTo>
                <a:lnTo>
                  <a:pt x="552" y="8"/>
                </a:lnTo>
                <a:lnTo>
                  <a:pt x="557" y="10"/>
                </a:lnTo>
                <a:lnTo>
                  <a:pt x="561" y="12"/>
                </a:lnTo>
                <a:lnTo>
                  <a:pt x="561" y="13"/>
                </a:lnTo>
                <a:lnTo>
                  <a:pt x="561" y="20"/>
                </a:lnTo>
                <a:lnTo>
                  <a:pt x="557" y="21"/>
                </a:lnTo>
                <a:lnTo>
                  <a:pt x="559" y="26"/>
                </a:lnTo>
                <a:lnTo>
                  <a:pt x="562" y="28"/>
                </a:lnTo>
                <a:lnTo>
                  <a:pt x="564" y="30"/>
                </a:lnTo>
                <a:lnTo>
                  <a:pt x="567" y="31"/>
                </a:lnTo>
                <a:lnTo>
                  <a:pt x="576" y="30"/>
                </a:lnTo>
                <a:lnTo>
                  <a:pt x="578" y="30"/>
                </a:lnTo>
                <a:lnTo>
                  <a:pt x="586" y="33"/>
                </a:lnTo>
                <a:lnTo>
                  <a:pt x="588" y="40"/>
                </a:lnTo>
                <a:lnTo>
                  <a:pt x="596" y="40"/>
                </a:lnTo>
                <a:lnTo>
                  <a:pt x="601" y="43"/>
                </a:lnTo>
                <a:lnTo>
                  <a:pt x="605" y="43"/>
                </a:lnTo>
                <a:lnTo>
                  <a:pt x="606" y="48"/>
                </a:lnTo>
                <a:lnTo>
                  <a:pt x="610" y="49"/>
                </a:lnTo>
                <a:lnTo>
                  <a:pt x="612" y="53"/>
                </a:lnTo>
                <a:lnTo>
                  <a:pt x="612" y="56"/>
                </a:lnTo>
                <a:lnTo>
                  <a:pt x="612" y="59"/>
                </a:lnTo>
                <a:lnTo>
                  <a:pt x="613" y="67"/>
                </a:lnTo>
                <a:lnTo>
                  <a:pt x="610" y="67"/>
                </a:lnTo>
                <a:lnTo>
                  <a:pt x="610" y="69"/>
                </a:lnTo>
                <a:lnTo>
                  <a:pt x="606" y="74"/>
                </a:lnTo>
                <a:lnTo>
                  <a:pt x="606" y="77"/>
                </a:lnTo>
                <a:lnTo>
                  <a:pt x="601" y="82"/>
                </a:lnTo>
                <a:lnTo>
                  <a:pt x="601" y="77"/>
                </a:lnTo>
                <a:lnTo>
                  <a:pt x="598" y="79"/>
                </a:lnTo>
                <a:lnTo>
                  <a:pt x="595" y="99"/>
                </a:lnTo>
                <a:lnTo>
                  <a:pt x="593" y="107"/>
                </a:lnTo>
                <a:lnTo>
                  <a:pt x="600" y="115"/>
                </a:lnTo>
                <a:lnTo>
                  <a:pt x="596" y="118"/>
                </a:lnTo>
                <a:lnTo>
                  <a:pt x="605" y="118"/>
                </a:lnTo>
                <a:lnTo>
                  <a:pt x="622" y="108"/>
                </a:lnTo>
                <a:lnTo>
                  <a:pt x="630" y="120"/>
                </a:lnTo>
                <a:lnTo>
                  <a:pt x="637" y="128"/>
                </a:lnTo>
                <a:lnTo>
                  <a:pt x="673" y="131"/>
                </a:lnTo>
                <a:lnTo>
                  <a:pt x="679" y="136"/>
                </a:lnTo>
                <a:lnTo>
                  <a:pt x="679" y="143"/>
                </a:lnTo>
                <a:lnTo>
                  <a:pt x="678" y="146"/>
                </a:lnTo>
                <a:lnTo>
                  <a:pt x="683" y="143"/>
                </a:lnTo>
                <a:lnTo>
                  <a:pt x="700" y="148"/>
                </a:lnTo>
                <a:lnTo>
                  <a:pt x="712" y="153"/>
                </a:lnTo>
                <a:lnTo>
                  <a:pt x="713" y="158"/>
                </a:lnTo>
                <a:lnTo>
                  <a:pt x="708" y="166"/>
                </a:lnTo>
                <a:lnTo>
                  <a:pt x="712" y="176"/>
                </a:lnTo>
                <a:lnTo>
                  <a:pt x="708" y="179"/>
                </a:lnTo>
                <a:lnTo>
                  <a:pt x="712" y="181"/>
                </a:lnTo>
                <a:lnTo>
                  <a:pt x="712" y="187"/>
                </a:lnTo>
                <a:lnTo>
                  <a:pt x="695" y="187"/>
                </a:lnTo>
                <a:lnTo>
                  <a:pt x="685" y="174"/>
                </a:lnTo>
                <a:lnTo>
                  <a:pt x="678" y="173"/>
                </a:lnTo>
                <a:lnTo>
                  <a:pt x="661" y="159"/>
                </a:lnTo>
                <a:lnTo>
                  <a:pt x="656" y="161"/>
                </a:lnTo>
                <a:lnTo>
                  <a:pt x="668" y="174"/>
                </a:lnTo>
                <a:lnTo>
                  <a:pt x="674" y="176"/>
                </a:lnTo>
                <a:lnTo>
                  <a:pt x="688" y="189"/>
                </a:lnTo>
                <a:lnTo>
                  <a:pt x="715" y="196"/>
                </a:lnTo>
                <a:lnTo>
                  <a:pt x="713" y="199"/>
                </a:lnTo>
                <a:lnTo>
                  <a:pt x="696" y="199"/>
                </a:lnTo>
                <a:lnTo>
                  <a:pt x="705" y="202"/>
                </a:lnTo>
                <a:lnTo>
                  <a:pt x="713" y="200"/>
                </a:lnTo>
                <a:lnTo>
                  <a:pt x="725" y="214"/>
                </a:lnTo>
                <a:lnTo>
                  <a:pt x="725" y="222"/>
                </a:lnTo>
                <a:lnTo>
                  <a:pt x="724" y="222"/>
                </a:lnTo>
                <a:lnTo>
                  <a:pt x="717" y="215"/>
                </a:lnTo>
                <a:lnTo>
                  <a:pt x="705" y="210"/>
                </a:lnTo>
                <a:lnTo>
                  <a:pt x="705" y="215"/>
                </a:lnTo>
                <a:lnTo>
                  <a:pt x="710" y="215"/>
                </a:lnTo>
                <a:lnTo>
                  <a:pt x="712" y="218"/>
                </a:lnTo>
                <a:lnTo>
                  <a:pt x="707" y="220"/>
                </a:lnTo>
                <a:lnTo>
                  <a:pt x="715" y="228"/>
                </a:lnTo>
                <a:lnTo>
                  <a:pt x="708" y="235"/>
                </a:lnTo>
                <a:lnTo>
                  <a:pt x="686" y="220"/>
                </a:lnTo>
                <a:lnTo>
                  <a:pt x="681" y="220"/>
                </a:lnTo>
                <a:lnTo>
                  <a:pt x="686" y="225"/>
                </a:lnTo>
                <a:lnTo>
                  <a:pt x="695" y="233"/>
                </a:lnTo>
                <a:lnTo>
                  <a:pt x="713" y="240"/>
                </a:lnTo>
                <a:lnTo>
                  <a:pt x="717" y="246"/>
                </a:lnTo>
                <a:lnTo>
                  <a:pt x="718" y="243"/>
                </a:lnTo>
                <a:lnTo>
                  <a:pt x="722" y="246"/>
                </a:lnTo>
                <a:lnTo>
                  <a:pt x="724" y="241"/>
                </a:lnTo>
                <a:lnTo>
                  <a:pt x="730" y="248"/>
                </a:lnTo>
                <a:lnTo>
                  <a:pt x="720" y="251"/>
                </a:lnTo>
                <a:lnTo>
                  <a:pt x="732" y="253"/>
                </a:lnTo>
                <a:lnTo>
                  <a:pt x="732" y="260"/>
                </a:lnTo>
                <a:lnTo>
                  <a:pt x="724" y="266"/>
                </a:lnTo>
                <a:lnTo>
                  <a:pt x="720" y="269"/>
                </a:lnTo>
                <a:lnTo>
                  <a:pt x="707" y="260"/>
                </a:lnTo>
                <a:lnTo>
                  <a:pt x="708" y="256"/>
                </a:lnTo>
                <a:lnTo>
                  <a:pt x="703" y="253"/>
                </a:lnTo>
                <a:lnTo>
                  <a:pt x="703" y="258"/>
                </a:lnTo>
                <a:lnTo>
                  <a:pt x="696" y="253"/>
                </a:lnTo>
                <a:lnTo>
                  <a:pt x="696" y="246"/>
                </a:lnTo>
                <a:lnTo>
                  <a:pt x="691" y="241"/>
                </a:lnTo>
                <a:lnTo>
                  <a:pt x="686" y="241"/>
                </a:lnTo>
                <a:lnTo>
                  <a:pt x="683" y="248"/>
                </a:lnTo>
                <a:lnTo>
                  <a:pt x="676" y="243"/>
                </a:lnTo>
                <a:lnTo>
                  <a:pt x="671" y="245"/>
                </a:lnTo>
                <a:lnTo>
                  <a:pt x="666" y="235"/>
                </a:lnTo>
                <a:lnTo>
                  <a:pt x="668" y="243"/>
                </a:lnTo>
                <a:lnTo>
                  <a:pt x="662" y="246"/>
                </a:lnTo>
                <a:lnTo>
                  <a:pt x="668" y="250"/>
                </a:lnTo>
                <a:lnTo>
                  <a:pt x="678" y="248"/>
                </a:lnTo>
                <a:lnTo>
                  <a:pt x="685" y="253"/>
                </a:lnTo>
                <a:lnTo>
                  <a:pt x="688" y="246"/>
                </a:lnTo>
                <a:lnTo>
                  <a:pt x="691" y="251"/>
                </a:lnTo>
                <a:lnTo>
                  <a:pt x="695" y="263"/>
                </a:lnTo>
                <a:lnTo>
                  <a:pt x="703" y="266"/>
                </a:lnTo>
                <a:lnTo>
                  <a:pt x="702" y="269"/>
                </a:lnTo>
                <a:lnTo>
                  <a:pt x="707" y="268"/>
                </a:lnTo>
                <a:lnTo>
                  <a:pt x="713" y="271"/>
                </a:lnTo>
                <a:lnTo>
                  <a:pt x="713" y="278"/>
                </a:lnTo>
                <a:lnTo>
                  <a:pt x="715" y="276"/>
                </a:lnTo>
                <a:lnTo>
                  <a:pt x="717" y="279"/>
                </a:lnTo>
                <a:lnTo>
                  <a:pt x="710" y="287"/>
                </a:lnTo>
                <a:lnTo>
                  <a:pt x="712" y="292"/>
                </a:lnTo>
                <a:lnTo>
                  <a:pt x="715" y="283"/>
                </a:lnTo>
                <a:lnTo>
                  <a:pt x="724" y="278"/>
                </a:lnTo>
                <a:lnTo>
                  <a:pt x="729" y="274"/>
                </a:lnTo>
                <a:lnTo>
                  <a:pt x="732" y="281"/>
                </a:lnTo>
                <a:lnTo>
                  <a:pt x="727" y="284"/>
                </a:lnTo>
                <a:lnTo>
                  <a:pt x="727" y="286"/>
                </a:lnTo>
                <a:lnTo>
                  <a:pt x="734" y="283"/>
                </a:lnTo>
                <a:lnTo>
                  <a:pt x="737" y="284"/>
                </a:lnTo>
                <a:lnTo>
                  <a:pt x="732" y="269"/>
                </a:lnTo>
                <a:lnTo>
                  <a:pt x="734" y="268"/>
                </a:lnTo>
                <a:lnTo>
                  <a:pt x="744" y="269"/>
                </a:lnTo>
                <a:lnTo>
                  <a:pt x="746" y="273"/>
                </a:lnTo>
                <a:lnTo>
                  <a:pt x="752" y="268"/>
                </a:lnTo>
                <a:lnTo>
                  <a:pt x="764" y="266"/>
                </a:lnTo>
                <a:lnTo>
                  <a:pt x="786" y="309"/>
                </a:lnTo>
                <a:lnTo>
                  <a:pt x="783" y="309"/>
                </a:lnTo>
                <a:lnTo>
                  <a:pt x="783" y="304"/>
                </a:lnTo>
                <a:lnTo>
                  <a:pt x="775" y="289"/>
                </a:lnTo>
                <a:lnTo>
                  <a:pt x="775" y="310"/>
                </a:lnTo>
                <a:lnTo>
                  <a:pt x="771" y="312"/>
                </a:lnTo>
                <a:lnTo>
                  <a:pt x="766" y="307"/>
                </a:lnTo>
                <a:lnTo>
                  <a:pt x="769" y="312"/>
                </a:lnTo>
                <a:lnTo>
                  <a:pt x="761" y="314"/>
                </a:lnTo>
                <a:lnTo>
                  <a:pt x="741" y="317"/>
                </a:lnTo>
                <a:lnTo>
                  <a:pt x="724" y="320"/>
                </a:lnTo>
                <a:lnTo>
                  <a:pt x="717" y="322"/>
                </a:lnTo>
                <a:lnTo>
                  <a:pt x="681" y="330"/>
                </a:lnTo>
                <a:lnTo>
                  <a:pt x="656" y="335"/>
                </a:lnTo>
                <a:lnTo>
                  <a:pt x="642" y="338"/>
                </a:lnTo>
                <a:lnTo>
                  <a:pt x="596" y="347"/>
                </a:lnTo>
                <a:lnTo>
                  <a:pt x="584" y="348"/>
                </a:lnTo>
                <a:lnTo>
                  <a:pt x="567" y="351"/>
                </a:lnTo>
                <a:lnTo>
                  <a:pt x="542" y="358"/>
                </a:lnTo>
                <a:lnTo>
                  <a:pt x="528" y="360"/>
                </a:lnTo>
                <a:lnTo>
                  <a:pt x="499" y="365"/>
                </a:lnTo>
                <a:lnTo>
                  <a:pt x="493" y="366"/>
                </a:lnTo>
                <a:lnTo>
                  <a:pt x="459" y="373"/>
                </a:lnTo>
                <a:close/>
                <a:moveTo>
                  <a:pt x="805" y="117"/>
                </a:moveTo>
                <a:lnTo>
                  <a:pt x="808" y="115"/>
                </a:lnTo>
                <a:lnTo>
                  <a:pt x="805" y="125"/>
                </a:lnTo>
                <a:lnTo>
                  <a:pt x="803" y="135"/>
                </a:lnTo>
                <a:lnTo>
                  <a:pt x="798" y="136"/>
                </a:lnTo>
                <a:lnTo>
                  <a:pt x="802" y="133"/>
                </a:lnTo>
                <a:lnTo>
                  <a:pt x="798" y="133"/>
                </a:lnTo>
                <a:lnTo>
                  <a:pt x="802" y="131"/>
                </a:lnTo>
                <a:lnTo>
                  <a:pt x="805" y="117"/>
                </a:lnTo>
                <a:close/>
                <a:moveTo>
                  <a:pt x="759" y="186"/>
                </a:moveTo>
                <a:lnTo>
                  <a:pt x="752" y="187"/>
                </a:lnTo>
                <a:lnTo>
                  <a:pt x="752" y="184"/>
                </a:lnTo>
                <a:lnTo>
                  <a:pt x="758" y="184"/>
                </a:lnTo>
                <a:lnTo>
                  <a:pt x="756" y="182"/>
                </a:lnTo>
                <a:lnTo>
                  <a:pt x="763" y="166"/>
                </a:lnTo>
                <a:lnTo>
                  <a:pt x="763" y="156"/>
                </a:lnTo>
                <a:lnTo>
                  <a:pt x="769" y="150"/>
                </a:lnTo>
                <a:lnTo>
                  <a:pt x="769" y="145"/>
                </a:lnTo>
                <a:lnTo>
                  <a:pt x="763" y="138"/>
                </a:lnTo>
                <a:lnTo>
                  <a:pt x="769" y="135"/>
                </a:lnTo>
                <a:lnTo>
                  <a:pt x="769" y="131"/>
                </a:lnTo>
                <a:lnTo>
                  <a:pt x="771" y="127"/>
                </a:lnTo>
                <a:lnTo>
                  <a:pt x="797" y="120"/>
                </a:lnTo>
                <a:lnTo>
                  <a:pt x="781" y="164"/>
                </a:lnTo>
                <a:lnTo>
                  <a:pt x="783" y="166"/>
                </a:lnTo>
                <a:lnTo>
                  <a:pt x="776" y="179"/>
                </a:lnTo>
                <a:lnTo>
                  <a:pt x="781" y="181"/>
                </a:lnTo>
                <a:lnTo>
                  <a:pt x="773" y="182"/>
                </a:lnTo>
                <a:lnTo>
                  <a:pt x="773" y="189"/>
                </a:lnTo>
                <a:lnTo>
                  <a:pt x="778" y="191"/>
                </a:lnTo>
                <a:lnTo>
                  <a:pt x="768" y="196"/>
                </a:lnTo>
                <a:lnTo>
                  <a:pt x="768" y="200"/>
                </a:lnTo>
                <a:lnTo>
                  <a:pt x="771" y="202"/>
                </a:lnTo>
                <a:lnTo>
                  <a:pt x="768" y="202"/>
                </a:lnTo>
                <a:lnTo>
                  <a:pt x="763" y="210"/>
                </a:lnTo>
                <a:lnTo>
                  <a:pt x="764" y="238"/>
                </a:lnTo>
                <a:lnTo>
                  <a:pt x="761" y="240"/>
                </a:lnTo>
                <a:lnTo>
                  <a:pt x="751" y="218"/>
                </a:lnTo>
                <a:lnTo>
                  <a:pt x="756" y="196"/>
                </a:lnTo>
                <a:lnTo>
                  <a:pt x="752" y="197"/>
                </a:lnTo>
                <a:lnTo>
                  <a:pt x="752" y="192"/>
                </a:lnTo>
                <a:lnTo>
                  <a:pt x="754" y="187"/>
                </a:lnTo>
                <a:lnTo>
                  <a:pt x="759" y="186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4" name="Freeform 37"/>
          <p:cNvSpPr>
            <a:spLocks/>
          </p:cNvSpPr>
          <p:nvPr/>
        </p:nvSpPr>
        <p:spPr bwMode="auto">
          <a:xfrm>
            <a:off x="4695825" y="3189288"/>
            <a:ext cx="1077913" cy="904875"/>
          </a:xfrm>
          <a:custGeom>
            <a:avLst/>
            <a:gdLst>
              <a:gd name="T0" fmla="*/ 2147483647 w 679"/>
              <a:gd name="T1" fmla="*/ 2147483647 h 570"/>
              <a:gd name="T2" fmla="*/ 2147483647 w 679"/>
              <a:gd name="T3" fmla="*/ 2147483647 h 570"/>
              <a:gd name="T4" fmla="*/ 2147483647 w 679"/>
              <a:gd name="T5" fmla="*/ 2147483647 h 570"/>
              <a:gd name="T6" fmla="*/ 2147483647 w 679"/>
              <a:gd name="T7" fmla="*/ 2147483647 h 570"/>
              <a:gd name="T8" fmla="*/ 2147483647 w 679"/>
              <a:gd name="T9" fmla="*/ 2147483647 h 570"/>
              <a:gd name="T10" fmla="*/ 2147483647 w 679"/>
              <a:gd name="T11" fmla="*/ 2147483647 h 570"/>
              <a:gd name="T12" fmla="*/ 2147483647 w 679"/>
              <a:gd name="T13" fmla="*/ 2147483647 h 570"/>
              <a:gd name="T14" fmla="*/ 2147483647 w 679"/>
              <a:gd name="T15" fmla="*/ 2147483647 h 570"/>
              <a:gd name="T16" fmla="*/ 2147483647 w 679"/>
              <a:gd name="T17" fmla="*/ 2147483647 h 570"/>
              <a:gd name="T18" fmla="*/ 2147483647 w 679"/>
              <a:gd name="T19" fmla="*/ 2147483647 h 570"/>
              <a:gd name="T20" fmla="*/ 2147483647 w 679"/>
              <a:gd name="T21" fmla="*/ 2147483647 h 570"/>
              <a:gd name="T22" fmla="*/ 2147483647 w 679"/>
              <a:gd name="T23" fmla="*/ 2147483647 h 570"/>
              <a:gd name="T24" fmla="*/ 2147483647 w 679"/>
              <a:gd name="T25" fmla="*/ 2147483647 h 570"/>
              <a:gd name="T26" fmla="*/ 2147483647 w 679"/>
              <a:gd name="T27" fmla="*/ 2147483647 h 570"/>
              <a:gd name="T28" fmla="*/ 2147483647 w 679"/>
              <a:gd name="T29" fmla="*/ 2147483647 h 570"/>
              <a:gd name="T30" fmla="*/ 2147483647 w 679"/>
              <a:gd name="T31" fmla="*/ 2147483647 h 570"/>
              <a:gd name="T32" fmla="*/ 2147483647 w 679"/>
              <a:gd name="T33" fmla="*/ 2147483647 h 570"/>
              <a:gd name="T34" fmla="*/ 2147483647 w 679"/>
              <a:gd name="T35" fmla="*/ 2147483647 h 570"/>
              <a:gd name="T36" fmla="*/ 2147483647 w 679"/>
              <a:gd name="T37" fmla="*/ 2147483647 h 570"/>
              <a:gd name="T38" fmla="*/ 2147483647 w 679"/>
              <a:gd name="T39" fmla="*/ 2147483647 h 570"/>
              <a:gd name="T40" fmla="*/ 2147483647 w 679"/>
              <a:gd name="T41" fmla="*/ 2147483647 h 570"/>
              <a:gd name="T42" fmla="*/ 2147483647 w 679"/>
              <a:gd name="T43" fmla="*/ 2147483647 h 570"/>
              <a:gd name="T44" fmla="*/ 2147483647 w 679"/>
              <a:gd name="T45" fmla="*/ 2147483647 h 570"/>
              <a:gd name="T46" fmla="*/ 2147483647 w 679"/>
              <a:gd name="T47" fmla="*/ 2147483647 h 570"/>
              <a:gd name="T48" fmla="*/ 2147483647 w 679"/>
              <a:gd name="T49" fmla="*/ 2147483647 h 570"/>
              <a:gd name="T50" fmla="*/ 2147483647 w 679"/>
              <a:gd name="T51" fmla="*/ 2147483647 h 570"/>
              <a:gd name="T52" fmla="*/ 2147483647 w 679"/>
              <a:gd name="T53" fmla="*/ 2147483647 h 570"/>
              <a:gd name="T54" fmla="*/ 2147483647 w 679"/>
              <a:gd name="T55" fmla="*/ 2147483647 h 570"/>
              <a:gd name="T56" fmla="*/ 2147483647 w 679"/>
              <a:gd name="T57" fmla="*/ 2147483647 h 570"/>
              <a:gd name="T58" fmla="*/ 2147483647 w 679"/>
              <a:gd name="T59" fmla="*/ 2147483647 h 570"/>
              <a:gd name="T60" fmla="*/ 2147483647 w 679"/>
              <a:gd name="T61" fmla="*/ 2147483647 h 570"/>
              <a:gd name="T62" fmla="*/ 2147483647 w 679"/>
              <a:gd name="T63" fmla="*/ 2147483647 h 570"/>
              <a:gd name="T64" fmla="*/ 2147483647 w 679"/>
              <a:gd name="T65" fmla="*/ 2147483647 h 570"/>
              <a:gd name="T66" fmla="*/ 2147483647 w 679"/>
              <a:gd name="T67" fmla="*/ 2147483647 h 570"/>
              <a:gd name="T68" fmla="*/ 2147483647 w 679"/>
              <a:gd name="T69" fmla="*/ 0 h 570"/>
              <a:gd name="T70" fmla="*/ 2147483647 w 679"/>
              <a:gd name="T71" fmla="*/ 2147483647 h 570"/>
              <a:gd name="T72" fmla="*/ 2147483647 w 679"/>
              <a:gd name="T73" fmla="*/ 2147483647 h 570"/>
              <a:gd name="T74" fmla="*/ 2147483647 w 679"/>
              <a:gd name="T75" fmla="*/ 2147483647 h 570"/>
              <a:gd name="T76" fmla="*/ 2147483647 w 679"/>
              <a:gd name="T77" fmla="*/ 2147483647 h 570"/>
              <a:gd name="T78" fmla="*/ 2147483647 w 679"/>
              <a:gd name="T79" fmla="*/ 2147483647 h 570"/>
              <a:gd name="T80" fmla="*/ 2147483647 w 679"/>
              <a:gd name="T81" fmla="*/ 2147483647 h 570"/>
              <a:gd name="T82" fmla="*/ 2147483647 w 679"/>
              <a:gd name="T83" fmla="*/ 2147483647 h 570"/>
              <a:gd name="T84" fmla="*/ 2147483647 w 679"/>
              <a:gd name="T85" fmla="*/ 2147483647 h 570"/>
              <a:gd name="T86" fmla="*/ 2147483647 w 679"/>
              <a:gd name="T87" fmla="*/ 2147483647 h 570"/>
              <a:gd name="T88" fmla="*/ 2147483647 w 679"/>
              <a:gd name="T89" fmla="*/ 2147483647 h 570"/>
              <a:gd name="T90" fmla="*/ 2147483647 w 679"/>
              <a:gd name="T91" fmla="*/ 2147483647 h 570"/>
              <a:gd name="T92" fmla="*/ 2147483647 w 679"/>
              <a:gd name="T93" fmla="*/ 2147483647 h 570"/>
              <a:gd name="T94" fmla="*/ 2147483647 w 679"/>
              <a:gd name="T95" fmla="*/ 2147483647 h 570"/>
              <a:gd name="T96" fmla="*/ 2147483647 w 679"/>
              <a:gd name="T97" fmla="*/ 2147483647 h 570"/>
              <a:gd name="T98" fmla="*/ 2147483647 w 679"/>
              <a:gd name="T99" fmla="*/ 2147483647 h 570"/>
              <a:gd name="T100" fmla="*/ 2147483647 w 679"/>
              <a:gd name="T101" fmla="*/ 2147483647 h 570"/>
              <a:gd name="T102" fmla="*/ 2147483647 w 679"/>
              <a:gd name="T103" fmla="*/ 2147483647 h 570"/>
              <a:gd name="T104" fmla="*/ 2147483647 w 679"/>
              <a:gd name="T105" fmla="*/ 2147483647 h 570"/>
              <a:gd name="T106" fmla="*/ 2147483647 w 679"/>
              <a:gd name="T107" fmla="*/ 2147483647 h 570"/>
              <a:gd name="T108" fmla="*/ 2147483647 w 679"/>
              <a:gd name="T109" fmla="*/ 2147483647 h 570"/>
              <a:gd name="T110" fmla="*/ 2147483647 w 679"/>
              <a:gd name="T111" fmla="*/ 2147483647 h 5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9"/>
              <a:gd name="T169" fmla="*/ 0 h 570"/>
              <a:gd name="T170" fmla="*/ 679 w 679"/>
              <a:gd name="T171" fmla="*/ 570 h 5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9" h="570">
                <a:moveTo>
                  <a:pt x="679" y="440"/>
                </a:moveTo>
                <a:lnTo>
                  <a:pt x="677" y="452"/>
                </a:lnTo>
                <a:lnTo>
                  <a:pt x="672" y="455"/>
                </a:lnTo>
                <a:lnTo>
                  <a:pt x="672" y="457"/>
                </a:lnTo>
                <a:lnTo>
                  <a:pt x="674" y="460"/>
                </a:lnTo>
                <a:lnTo>
                  <a:pt x="677" y="462"/>
                </a:lnTo>
                <a:lnTo>
                  <a:pt x="677" y="465"/>
                </a:lnTo>
                <a:lnTo>
                  <a:pt x="676" y="465"/>
                </a:lnTo>
                <a:lnTo>
                  <a:pt x="672" y="465"/>
                </a:lnTo>
                <a:lnTo>
                  <a:pt x="671" y="470"/>
                </a:lnTo>
                <a:lnTo>
                  <a:pt x="671" y="472"/>
                </a:lnTo>
                <a:lnTo>
                  <a:pt x="674" y="477"/>
                </a:lnTo>
                <a:lnTo>
                  <a:pt x="674" y="478"/>
                </a:lnTo>
                <a:lnTo>
                  <a:pt x="672" y="481"/>
                </a:lnTo>
                <a:lnTo>
                  <a:pt x="671" y="488"/>
                </a:lnTo>
                <a:lnTo>
                  <a:pt x="667" y="490"/>
                </a:lnTo>
                <a:lnTo>
                  <a:pt x="664" y="490"/>
                </a:lnTo>
                <a:lnTo>
                  <a:pt x="659" y="483"/>
                </a:lnTo>
                <a:lnTo>
                  <a:pt x="657" y="483"/>
                </a:lnTo>
                <a:lnTo>
                  <a:pt x="655" y="483"/>
                </a:lnTo>
                <a:lnTo>
                  <a:pt x="654" y="485"/>
                </a:lnTo>
                <a:lnTo>
                  <a:pt x="650" y="498"/>
                </a:lnTo>
                <a:lnTo>
                  <a:pt x="650" y="500"/>
                </a:lnTo>
                <a:lnTo>
                  <a:pt x="648" y="506"/>
                </a:lnTo>
                <a:lnTo>
                  <a:pt x="645" y="506"/>
                </a:lnTo>
                <a:lnTo>
                  <a:pt x="643" y="504"/>
                </a:lnTo>
                <a:lnTo>
                  <a:pt x="645" y="500"/>
                </a:lnTo>
                <a:lnTo>
                  <a:pt x="643" y="500"/>
                </a:lnTo>
                <a:lnTo>
                  <a:pt x="645" y="496"/>
                </a:lnTo>
                <a:lnTo>
                  <a:pt x="643" y="495"/>
                </a:lnTo>
                <a:lnTo>
                  <a:pt x="642" y="493"/>
                </a:lnTo>
                <a:lnTo>
                  <a:pt x="638" y="493"/>
                </a:lnTo>
                <a:lnTo>
                  <a:pt x="637" y="493"/>
                </a:lnTo>
                <a:lnTo>
                  <a:pt x="635" y="496"/>
                </a:lnTo>
                <a:lnTo>
                  <a:pt x="635" y="498"/>
                </a:lnTo>
                <a:lnTo>
                  <a:pt x="638" y="501"/>
                </a:lnTo>
                <a:lnTo>
                  <a:pt x="640" y="504"/>
                </a:lnTo>
                <a:lnTo>
                  <a:pt x="638" y="508"/>
                </a:lnTo>
                <a:lnTo>
                  <a:pt x="642" y="513"/>
                </a:lnTo>
                <a:lnTo>
                  <a:pt x="642" y="518"/>
                </a:lnTo>
                <a:lnTo>
                  <a:pt x="638" y="519"/>
                </a:lnTo>
                <a:lnTo>
                  <a:pt x="633" y="519"/>
                </a:lnTo>
                <a:lnTo>
                  <a:pt x="632" y="521"/>
                </a:lnTo>
                <a:lnTo>
                  <a:pt x="633" y="524"/>
                </a:lnTo>
                <a:lnTo>
                  <a:pt x="640" y="527"/>
                </a:lnTo>
                <a:lnTo>
                  <a:pt x="640" y="529"/>
                </a:lnTo>
                <a:lnTo>
                  <a:pt x="640" y="531"/>
                </a:lnTo>
                <a:lnTo>
                  <a:pt x="632" y="534"/>
                </a:lnTo>
                <a:lnTo>
                  <a:pt x="626" y="532"/>
                </a:lnTo>
                <a:lnTo>
                  <a:pt x="625" y="532"/>
                </a:lnTo>
                <a:lnTo>
                  <a:pt x="625" y="534"/>
                </a:lnTo>
                <a:lnTo>
                  <a:pt x="626" y="536"/>
                </a:lnTo>
                <a:lnTo>
                  <a:pt x="633" y="541"/>
                </a:lnTo>
                <a:lnTo>
                  <a:pt x="637" y="544"/>
                </a:lnTo>
                <a:lnTo>
                  <a:pt x="637" y="547"/>
                </a:lnTo>
                <a:lnTo>
                  <a:pt x="628" y="552"/>
                </a:lnTo>
                <a:lnTo>
                  <a:pt x="628" y="554"/>
                </a:lnTo>
                <a:lnTo>
                  <a:pt x="626" y="560"/>
                </a:lnTo>
                <a:lnTo>
                  <a:pt x="623" y="564"/>
                </a:lnTo>
                <a:lnTo>
                  <a:pt x="599" y="565"/>
                </a:lnTo>
                <a:lnTo>
                  <a:pt x="565" y="569"/>
                </a:lnTo>
                <a:lnTo>
                  <a:pt x="557" y="570"/>
                </a:lnTo>
                <a:lnTo>
                  <a:pt x="562" y="557"/>
                </a:lnTo>
                <a:lnTo>
                  <a:pt x="565" y="554"/>
                </a:lnTo>
                <a:lnTo>
                  <a:pt x="567" y="552"/>
                </a:lnTo>
                <a:lnTo>
                  <a:pt x="570" y="550"/>
                </a:lnTo>
                <a:lnTo>
                  <a:pt x="570" y="547"/>
                </a:lnTo>
                <a:lnTo>
                  <a:pt x="572" y="546"/>
                </a:lnTo>
                <a:lnTo>
                  <a:pt x="577" y="542"/>
                </a:lnTo>
                <a:lnTo>
                  <a:pt x="581" y="541"/>
                </a:lnTo>
                <a:lnTo>
                  <a:pt x="582" y="534"/>
                </a:lnTo>
                <a:lnTo>
                  <a:pt x="586" y="532"/>
                </a:lnTo>
                <a:lnTo>
                  <a:pt x="587" y="529"/>
                </a:lnTo>
                <a:lnTo>
                  <a:pt x="586" y="526"/>
                </a:lnTo>
                <a:lnTo>
                  <a:pt x="587" y="521"/>
                </a:lnTo>
                <a:lnTo>
                  <a:pt x="587" y="519"/>
                </a:lnTo>
                <a:lnTo>
                  <a:pt x="584" y="518"/>
                </a:lnTo>
                <a:lnTo>
                  <a:pt x="581" y="516"/>
                </a:lnTo>
                <a:lnTo>
                  <a:pt x="579" y="514"/>
                </a:lnTo>
                <a:lnTo>
                  <a:pt x="579" y="509"/>
                </a:lnTo>
                <a:lnTo>
                  <a:pt x="577" y="509"/>
                </a:lnTo>
                <a:lnTo>
                  <a:pt x="575" y="506"/>
                </a:lnTo>
                <a:lnTo>
                  <a:pt x="569" y="506"/>
                </a:lnTo>
                <a:lnTo>
                  <a:pt x="531" y="508"/>
                </a:lnTo>
                <a:lnTo>
                  <a:pt x="509" y="509"/>
                </a:lnTo>
                <a:lnTo>
                  <a:pt x="475" y="511"/>
                </a:lnTo>
                <a:lnTo>
                  <a:pt x="446" y="513"/>
                </a:lnTo>
                <a:lnTo>
                  <a:pt x="443" y="513"/>
                </a:lnTo>
                <a:lnTo>
                  <a:pt x="419" y="514"/>
                </a:lnTo>
                <a:lnTo>
                  <a:pt x="373" y="516"/>
                </a:lnTo>
                <a:lnTo>
                  <a:pt x="372" y="516"/>
                </a:lnTo>
                <a:lnTo>
                  <a:pt x="333" y="518"/>
                </a:lnTo>
                <a:lnTo>
                  <a:pt x="307" y="518"/>
                </a:lnTo>
                <a:lnTo>
                  <a:pt x="300" y="518"/>
                </a:lnTo>
                <a:lnTo>
                  <a:pt x="255" y="519"/>
                </a:lnTo>
                <a:lnTo>
                  <a:pt x="251" y="519"/>
                </a:lnTo>
                <a:lnTo>
                  <a:pt x="224" y="521"/>
                </a:lnTo>
                <a:lnTo>
                  <a:pt x="197" y="521"/>
                </a:lnTo>
                <a:lnTo>
                  <a:pt x="173" y="521"/>
                </a:lnTo>
                <a:lnTo>
                  <a:pt x="119" y="523"/>
                </a:lnTo>
                <a:lnTo>
                  <a:pt x="119" y="500"/>
                </a:lnTo>
                <a:lnTo>
                  <a:pt x="119" y="488"/>
                </a:lnTo>
                <a:lnTo>
                  <a:pt x="117" y="459"/>
                </a:lnTo>
                <a:lnTo>
                  <a:pt x="117" y="452"/>
                </a:lnTo>
                <a:lnTo>
                  <a:pt x="117" y="417"/>
                </a:lnTo>
                <a:lnTo>
                  <a:pt x="117" y="414"/>
                </a:lnTo>
                <a:lnTo>
                  <a:pt x="117" y="378"/>
                </a:lnTo>
                <a:lnTo>
                  <a:pt x="117" y="373"/>
                </a:lnTo>
                <a:lnTo>
                  <a:pt x="115" y="330"/>
                </a:lnTo>
                <a:lnTo>
                  <a:pt x="115" y="327"/>
                </a:lnTo>
                <a:lnTo>
                  <a:pt x="115" y="284"/>
                </a:lnTo>
                <a:lnTo>
                  <a:pt x="115" y="275"/>
                </a:lnTo>
                <a:lnTo>
                  <a:pt x="115" y="242"/>
                </a:lnTo>
                <a:lnTo>
                  <a:pt x="115" y="229"/>
                </a:lnTo>
                <a:lnTo>
                  <a:pt x="115" y="204"/>
                </a:lnTo>
                <a:lnTo>
                  <a:pt x="115" y="194"/>
                </a:lnTo>
                <a:lnTo>
                  <a:pt x="115" y="191"/>
                </a:lnTo>
                <a:lnTo>
                  <a:pt x="114" y="189"/>
                </a:lnTo>
                <a:lnTo>
                  <a:pt x="112" y="189"/>
                </a:lnTo>
                <a:lnTo>
                  <a:pt x="109" y="188"/>
                </a:lnTo>
                <a:lnTo>
                  <a:pt x="103" y="188"/>
                </a:lnTo>
                <a:lnTo>
                  <a:pt x="97" y="184"/>
                </a:lnTo>
                <a:lnTo>
                  <a:pt x="93" y="183"/>
                </a:lnTo>
                <a:lnTo>
                  <a:pt x="93" y="176"/>
                </a:lnTo>
                <a:lnTo>
                  <a:pt x="88" y="173"/>
                </a:lnTo>
                <a:lnTo>
                  <a:pt x="85" y="170"/>
                </a:lnTo>
                <a:lnTo>
                  <a:pt x="85" y="166"/>
                </a:lnTo>
                <a:lnTo>
                  <a:pt x="86" y="161"/>
                </a:lnTo>
                <a:lnTo>
                  <a:pt x="83" y="161"/>
                </a:lnTo>
                <a:lnTo>
                  <a:pt x="80" y="158"/>
                </a:lnTo>
                <a:lnTo>
                  <a:pt x="78" y="155"/>
                </a:lnTo>
                <a:lnTo>
                  <a:pt x="71" y="151"/>
                </a:lnTo>
                <a:lnTo>
                  <a:pt x="71" y="148"/>
                </a:lnTo>
                <a:lnTo>
                  <a:pt x="66" y="143"/>
                </a:lnTo>
                <a:lnTo>
                  <a:pt x="64" y="140"/>
                </a:lnTo>
                <a:lnTo>
                  <a:pt x="71" y="137"/>
                </a:lnTo>
                <a:lnTo>
                  <a:pt x="70" y="132"/>
                </a:lnTo>
                <a:lnTo>
                  <a:pt x="73" y="127"/>
                </a:lnTo>
                <a:lnTo>
                  <a:pt x="78" y="124"/>
                </a:lnTo>
                <a:lnTo>
                  <a:pt x="80" y="119"/>
                </a:lnTo>
                <a:lnTo>
                  <a:pt x="80" y="117"/>
                </a:lnTo>
                <a:lnTo>
                  <a:pt x="81" y="119"/>
                </a:lnTo>
                <a:lnTo>
                  <a:pt x="85" y="119"/>
                </a:lnTo>
                <a:lnTo>
                  <a:pt x="88" y="117"/>
                </a:lnTo>
                <a:lnTo>
                  <a:pt x="88" y="115"/>
                </a:lnTo>
                <a:lnTo>
                  <a:pt x="88" y="114"/>
                </a:lnTo>
                <a:lnTo>
                  <a:pt x="83" y="115"/>
                </a:lnTo>
                <a:lnTo>
                  <a:pt x="81" y="112"/>
                </a:lnTo>
                <a:lnTo>
                  <a:pt x="85" y="110"/>
                </a:lnTo>
                <a:lnTo>
                  <a:pt x="86" y="107"/>
                </a:lnTo>
                <a:lnTo>
                  <a:pt x="85" y="105"/>
                </a:lnTo>
                <a:lnTo>
                  <a:pt x="83" y="105"/>
                </a:lnTo>
                <a:lnTo>
                  <a:pt x="81" y="104"/>
                </a:lnTo>
                <a:lnTo>
                  <a:pt x="81" y="97"/>
                </a:lnTo>
                <a:lnTo>
                  <a:pt x="78" y="97"/>
                </a:lnTo>
                <a:lnTo>
                  <a:pt x="73" y="97"/>
                </a:lnTo>
                <a:lnTo>
                  <a:pt x="71" y="99"/>
                </a:lnTo>
                <a:lnTo>
                  <a:pt x="70" y="101"/>
                </a:lnTo>
                <a:lnTo>
                  <a:pt x="66" y="101"/>
                </a:lnTo>
                <a:lnTo>
                  <a:pt x="61" y="96"/>
                </a:lnTo>
                <a:lnTo>
                  <a:pt x="56" y="96"/>
                </a:lnTo>
                <a:lnTo>
                  <a:pt x="54" y="92"/>
                </a:lnTo>
                <a:lnTo>
                  <a:pt x="51" y="92"/>
                </a:lnTo>
                <a:lnTo>
                  <a:pt x="46" y="84"/>
                </a:lnTo>
                <a:lnTo>
                  <a:pt x="41" y="81"/>
                </a:lnTo>
                <a:lnTo>
                  <a:pt x="39" y="81"/>
                </a:lnTo>
                <a:lnTo>
                  <a:pt x="37" y="79"/>
                </a:lnTo>
                <a:lnTo>
                  <a:pt x="34" y="79"/>
                </a:lnTo>
                <a:lnTo>
                  <a:pt x="36" y="74"/>
                </a:lnTo>
                <a:lnTo>
                  <a:pt x="37" y="73"/>
                </a:lnTo>
                <a:lnTo>
                  <a:pt x="37" y="71"/>
                </a:lnTo>
                <a:lnTo>
                  <a:pt x="34" y="68"/>
                </a:lnTo>
                <a:lnTo>
                  <a:pt x="30" y="63"/>
                </a:lnTo>
                <a:lnTo>
                  <a:pt x="29" y="58"/>
                </a:lnTo>
                <a:lnTo>
                  <a:pt x="29" y="56"/>
                </a:lnTo>
                <a:lnTo>
                  <a:pt x="22" y="51"/>
                </a:lnTo>
                <a:lnTo>
                  <a:pt x="17" y="46"/>
                </a:lnTo>
                <a:lnTo>
                  <a:pt x="12" y="46"/>
                </a:lnTo>
                <a:lnTo>
                  <a:pt x="12" y="45"/>
                </a:lnTo>
                <a:lnTo>
                  <a:pt x="15" y="43"/>
                </a:lnTo>
                <a:lnTo>
                  <a:pt x="15" y="41"/>
                </a:lnTo>
                <a:lnTo>
                  <a:pt x="13" y="40"/>
                </a:lnTo>
                <a:lnTo>
                  <a:pt x="13" y="35"/>
                </a:lnTo>
                <a:lnTo>
                  <a:pt x="7" y="25"/>
                </a:lnTo>
                <a:lnTo>
                  <a:pt x="8" y="20"/>
                </a:lnTo>
                <a:lnTo>
                  <a:pt x="10" y="18"/>
                </a:lnTo>
                <a:lnTo>
                  <a:pt x="10" y="15"/>
                </a:lnTo>
                <a:lnTo>
                  <a:pt x="8" y="14"/>
                </a:lnTo>
                <a:lnTo>
                  <a:pt x="8" y="15"/>
                </a:lnTo>
                <a:lnTo>
                  <a:pt x="7" y="20"/>
                </a:lnTo>
                <a:lnTo>
                  <a:pt x="3" y="18"/>
                </a:lnTo>
                <a:lnTo>
                  <a:pt x="0" y="17"/>
                </a:lnTo>
                <a:lnTo>
                  <a:pt x="0" y="12"/>
                </a:lnTo>
                <a:lnTo>
                  <a:pt x="37" y="12"/>
                </a:lnTo>
                <a:lnTo>
                  <a:pt x="53" y="12"/>
                </a:lnTo>
                <a:lnTo>
                  <a:pt x="81" y="12"/>
                </a:lnTo>
                <a:lnTo>
                  <a:pt x="109" y="12"/>
                </a:lnTo>
                <a:lnTo>
                  <a:pt x="124" y="12"/>
                </a:lnTo>
                <a:lnTo>
                  <a:pt x="148" y="12"/>
                </a:lnTo>
                <a:lnTo>
                  <a:pt x="170" y="12"/>
                </a:lnTo>
                <a:lnTo>
                  <a:pt x="192" y="10"/>
                </a:lnTo>
                <a:lnTo>
                  <a:pt x="214" y="9"/>
                </a:lnTo>
                <a:lnTo>
                  <a:pt x="233" y="9"/>
                </a:lnTo>
                <a:lnTo>
                  <a:pt x="258" y="7"/>
                </a:lnTo>
                <a:lnTo>
                  <a:pt x="295" y="5"/>
                </a:lnTo>
                <a:lnTo>
                  <a:pt x="302" y="5"/>
                </a:lnTo>
                <a:lnTo>
                  <a:pt x="329" y="4"/>
                </a:lnTo>
                <a:lnTo>
                  <a:pt x="346" y="2"/>
                </a:lnTo>
                <a:lnTo>
                  <a:pt x="370" y="0"/>
                </a:lnTo>
                <a:lnTo>
                  <a:pt x="389" y="0"/>
                </a:lnTo>
                <a:lnTo>
                  <a:pt x="392" y="2"/>
                </a:lnTo>
                <a:lnTo>
                  <a:pt x="394" y="4"/>
                </a:lnTo>
                <a:lnTo>
                  <a:pt x="394" y="7"/>
                </a:lnTo>
                <a:lnTo>
                  <a:pt x="401" y="9"/>
                </a:lnTo>
                <a:lnTo>
                  <a:pt x="402" y="12"/>
                </a:lnTo>
                <a:lnTo>
                  <a:pt x="406" y="15"/>
                </a:lnTo>
                <a:lnTo>
                  <a:pt x="406" y="17"/>
                </a:lnTo>
                <a:lnTo>
                  <a:pt x="411" y="18"/>
                </a:lnTo>
                <a:lnTo>
                  <a:pt x="411" y="20"/>
                </a:lnTo>
                <a:lnTo>
                  <a:pt x="411" y="23"/>
                </a:lnTo>
                <a:lnTo>
                  <a:pt x="414" y="25"/>
                </a:lnTo>
                <a:lnTo>
                  <a:pt x="414" y="27"/>
                </a:lnTo>
                <a:lnTo>
                  <a:pt x="416" y="27"/>
                </a:lnTo>
                <a:lnTo>
                  <a:pt x="419" y="28"/>
                </a:lnTo>
                <a:lnTo>
                  <a:pt x="416" y="37"/>
                </a:lnTo>
                <a:lnTo>
                  <a:pt x="414" y="43"/>
                </a:lnTo>
                <a:lnTo>
                  <a:pt x="414" y="50"/>
                </a:lnTo>
                <a:lnTo>
                  <a:pt x="414" y="58"/>
                </a:lnTo>
                <a:lnTo>
                  <a:pt x="416" y="66"/>
                </a:lnTo>
                <a:lnTo>
                  <a:pt x="418" y="74"/>
                </a:lnTo>
                <a:lnTo>
                  <a:pt x="423" y="81"/>
                </a:lnTo>
                <a:lnTo>
                  <a:pt x="424" y="84"/>
                </a:lnTo>
                <a:lnTo>
                  <a:pt x="423" y="87"/>
                </a:lnTo>
                <a:lnTo>
                  <a:pt x="423" y="89"/>
                </a:lnTo>
                <a:lnTo>
                  <a:pt x="423" y="92"/>
                </a:lnTo>
                <a:lnTo>
                  <a:pt x="429" y="99"/>
                </a:lnTo>
                <a:lnTo>
                  <a:pt x="429" y="104"/>
                </a:lnTo>
                <a:lnTo>
                  <a:pt x="431" y="109"/>
                </a:lnTo>
                <a:lnTo>
                  <a:pt x="436" y="114"/>
                </a:lnTo>
                <a:lnTo>
                  <a:pt x="448" y="124"/>
                </a:lnTo>
                <a:lnTo>
                  <a:pt x="453" y="128"/>
                </a:lnTo>
                <a:lnTo>
                  <a:pt x="458" y="132"/>
                </a:lnTo>
                <a:lnTo>
                  <a:pt x="462" y="138"/>
                </a:lnTo>
                <a:lnTo>
                  <a:pt x="465" y="142"/>
                </a:lnTo>
                <a:lnTo>
                  <a:pt x="474" y="147"/>
                </a:lnTo>
                <a:lnTo>
                  <a:pt x="484" y="153"/>
                </a:lnTo>
                <a:lnTo>
                  <a:pt x="492" y="160"/>
                </a:lnTo>
                <a:lnTo>
                  <a:pt x="496" y="165"/>
                </a:lnTo>
                <a:lnTo>
                  <a:pt x="497" y="168"/>
                </a:lnTo>
                <a:lnTo>
                  <a:pt x="499" y="171"/>
                </a:lnTo>
                <a:lnTo>
                  <a:pt x="499" y="178"/>
                </a:lnTo>
                <a:lnTo>
                  <a:pt x="502" y="184"/>
                </a:lnTo>
                <a:lnTo>
                  <a:pt x="501" y="189"/>
                </a:lnTo>
                <a:lnTo>
                  <a:pt x="501" y="191"/>
                </a:lnTo>
                <a:lnTo>
                  <a:pt x="506" y="204"/>
                </a:lnTo>
                <a:lnTo>
                  <a:pt x="509" y="211"/>
                </a:lnTo>
                <a:lnTo>
                  <a:pt x="516" y="211"/>
                </a:lnTo>
                <a:lnTo>
                  <a:pt x="519" y="209"/>
                </a:lnTo>
                <a:lnTo>
                  <a:pt x="525" y="199"/>
                </a:lnTo>
                <a:lnTo>
                  <a:pt x="530" y="199"/>
                </a:lnTo>
                <a:lnTo>
                  <a:pt x="540" y="202"/>
                </a:lnTo>
                <a:lnTo>
                  <a:pt x="543" y="202"/>
                </a:lnTo>
                <a:lnTo>
                  <a:pt x="547" y="204"/>
                </a:lnTo>
                <a:lnTo>
                  <a:pt x="559" y="211"/>
                </a:lnTo>
                <a:lnTo>
                  <a:pt x="560" y="214"/>
                </a:lnTo>
                <a:lnTo>
                  <a:pt x="560" y="217"/>
                </a:lnTo>
                <a:lnTo>
                  <a:pt x="559" y="219"/>
                </a:lnTo>
                <a:lnTo>
                  <a:pt x="557" y="220"/>
                </a:lnTo>
                <a:lnTo>
                  <a:pt x="553" y="227"/>
                </a:lnTo>
                <a:lnTo>
                  <a:pt x="553" y="230"/>
                </a:lnTo>
                <a:lnTo>
                  <a:pt x="555" y="235"/>
                </a:lnTo>
                <a:lnTo>
                  <a:pt x="555" y="242"/>
                </a:lnTo>
                <a:lnTo>
                  <a:pt x="550" y="248"/>
                </a:lnTo>
                <a:lnTo>
                  <a:pt x="548" y="252"/>
                </a:lnTo>
                <a:lnTo>
                  <a:pt x="548" y="253"/>
                </a:lnTo>
                <a:lnTo>
                  <a:pt x="545" y="265"/>
                </a:lnTo>
                <a:lnTo>
                  <a:pt x="542" y="270"/>
                </a:lnTo>
                <a:lnTo>
                  <a:pt x="540" y="273"/>
                </a:lnTo>
                <a:lnTo>
                  <a:pt x="540" y="278"/>
                </a:lnTo>
                <a:lnTo>
                  <a:pt x="540" y="289"/>
                </a:lnTo>
                <a:lnTo>
                  <a:pt x="543" y="294"/>
                </a:lnTo>
                <a:lnTo>
                  <a:pt x="548" y="298"/>
                </a:lnTo>
                <a:lnTo>
                  <a:pt x="552" y="303"/>
                </a:lnTo>
                <a:lnTo>
                  <a:pt x="557" y="307"/>
                </a:lnTo>
                <a:lnTo>
                  <a:pt x="565" y="311"/>
                </a:lnTo>
                <a:lnTo>
                  <a:pt x="567" y="312"/>
                </a:lnTo>
                <a:lnTo>
                  <a:pt x="575" y="317"/>
                </a:lnTo>
                <a:lnTo>
                  <a:pt x="579" y="321"/>
                </a:lnTo>
                <a:lnTo>
                  <a:pt x="584" y="321"/>
                </a:lnTo>
                <a:lnTo>
                  <a:pt x="582" y="327"/>
                </a:lnTo>
                <a:lnTo>
                  <a:pt x="586" y="332"/>
                </a:lnTo>
                <a:lnTo>
                  <a:pt x="589" y="332"/>
                </a:lnTo>
                <a:lnTo>
                  <a:pt x="592" y="329"/>
                </a:lnTo>
                <a:lnTo>
                  <a:pt x="594" y="327"/>
                </a:lnTo>
                <a:lnTo>
                  <a:pt x="608" y="335"/>
                </a:lnTo>
                <a:lnTo>
                  <a:pt x="611" y="339"/>
                </a:lnTo>
                <a:lnTo>
                  <a:pt x="613" y="342"/>
                </a:lnTo>
                <a:lnTo>
                  <a:pt x="615" y="347"/>
                </a:lnTo>
                <a:lnTo>
                  <a:pt x="623" y="350"/>
                </a:lnTo>
                <a:lnTo>
                  <a:pt x="630" y="352"/>
                </a:lnTo>
                <a:lnTo>
                  <a:pt x="630" y="353"/>
                </a:lnTo>
                <a:lnTo>
                  <a:pt x="630" y="357"/>
                </a:lnTo>
                <a:lnTo>
                  <a:pt x="632" y="362"/>
                </a:lnTo>
                <a:lnTo>
                  <a:pt x="630" y="367"/>
                </a:lnTo>
                <a:lnTo>
                  <a:pt x="633" y="376"/>
                </a:lnTo>
                <a:lnTo>
                  <a:pt x="638" y="381"/>
                </a:lnTo>
                <a:lnTo>
                  <a:pt x="642" y="386"/>
                </a:lnTo>
                <a:lnTo>
                  <a:pt x="642" y="393"/>
                </a:lnTo>
                <a:lnTo>
                  <a:pt x="638" y="396"/>
                </a:lnTo>
                <a:lnTo>
                  <a:pt x="635" y="396"/>
                </a:lnTo>
                <a:lnTo>
                  <a:pt x="633" y="399"/>
                </a:lnTo>
                <a:lnTo>
                  <a:pt x="633" y="404"/>
                </a:lnTo>
                <a:lnTo>
                  <a:pt x="637" y="406"/>
                </a:lnTo>
                <a:lnTo>
                  <a:pt x="638" y="406"/>
                </a:lnTo>
                <a:lnTo>
                  <a:pt x="638" y="409"/>
                </a:lnTo>
                <a:lnTo>
                  <a:pt x="642" y="417"/>
                </a:lnTo>
                <a:lnTo>
                  <a:pt x="645" y="421"/>
                </a:lnTo>
                <a:lnTo>
                  <a:pt x="648" y="424"/>
                </a:lnTo>
                <a:lnTo>
                  <a:pt x="648" y="431"/>
                </a:lnTo>
                <a:lnTo>
                  <a:pt x="657" y="436"/>
                </a:lnTo>
                <a:lnTo>
                  <a:pt x="660" y="437"/>
                </a:lnTo>
                <a:lnTo>
                  <a:pt x="662" y="436"/>
                </a:lnTo>
                <a:lnTo>
                  <a:pt x="662" y="432"/>
                </a:lnTo>
                <a:lnTo>
                  <a:pt x="657" y="429"/>
                </a:lnTo>
                <a:lnTo>
                  <a:pt x="657" y="426"/>
                </a:lnTo>
                <a:lnTo>
                  <a:pt x="659" y="426"/>
                </a:lnTo>
                <a:lnTo>
                  <a:pt x="660" y="426"/>
                </a:lnTo>
                <a:lnTo>
                  <a:pt x="664" y="431"/>
                </a:lnTo>
                <a:lnTo>
                  <a:pt x="667" y="432"/>
                </a:lnTo>
                <a:lnTo>
                  <a:pt x="669" y="437"/>
                </a:lnTo>
                <a:lnTo>
                  <a:pt x="676" y="437"/>
                </a:lnTo>
                <a:lnTo>
                  <a:pt x="677" y="439"/>
                </a:lnTo>
                <a:lnTo>
                  <a:pt x="679" y="440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5" name="Freeform 38"/>
          <p:cNvSpPr>
            <a:spLocks/>
          </p:cNvSpPr>
          <p:nvPr/>
        </p:nvSpPr>
        <p:spPr bwMode="auto">
          <a:xfrm>
            <a:off x="1460500" y="3654425"/>
            <a:ext cx="1100138" cy="1235075"/>
          </a:xfrm>
          <a:custGeom>
            <a:avLst/>
            <a:gdLst>
              <a:gd name="T0" fmla="*/ 2147483647 w 693"/>
              <a:gd name="T1" fmla="*/ 2147483647 h 778"/>
              <a:gd name="T2" fmla="*/ 2147483647 w 693"/>
              <a:gd name="T3" fmla="*/ 2147483647 h 778"/>
              <a:gd name="T4" fmla="*/ 2147483647 w 693"/>
              <a:gd name="T5" fmla="*/ 2147483647 h 778"/>
              <a:gd name="T6" fmla="*/ 2147483647 w 693"/>
              <a:gd name="T7" fmla="*/ 2147483647 h 778"/>
              <a:gd name="T8" fmla="*/ 2147483647 w 693"/>
              <a:gd name="T9" fmla="*/ 2147483647 h 778"/>
              <a:gd name="T10" fmla="*/ 2147483647 w 693"/>
              <a:gd name="T11" fmla="*/ 2147483647 h 778"/>
              <a:gd name="T12" fmla="*/ 2147483647 w 693"/>
              <a:gd name="T13" fmla="*/ 2147483647 h 778"/>
              <a:gd name="T14" fmla="*/ 2147483647 w 693"/>
              <a:gd name="T15" fmla="*/ 2147483647 h 778"/>
              <a:gd name="T16" fmla="*/ 2147483647 w 693"/>
              <a:gd name="T17" fmla="*/ 2147483647 h 778"/>
              <a:gd name="T18" fmla="*/ 2147483647 w 693"/>
              <a:gd name="T19" fmla="*/ 2147483647 h 778"/>
              <a:gd name="T20" fmla="*/ 2147483647 w 693"/>
              <a:gd name="T21" fmla="*/ 2147483647 h 778"/>
              <a:gd name="T22" fmla="*/ 2147483647 w 693"/>
              <a:gd name="T23" fmla="*/ 2147483647 h 778"/>
              <a:gd name="T24" fmla="*/ 2147483647 w 693"/>
              <a:gd name="T25" fmla="*/ 2147483647 h 778"/>
              <a:gd name="T26" fmla="*/ 2147483647 w 693"/>
              <a:gd name="T27" fmla="*/ 2147483647 h 778"/>
              <a:gd name="T28" fmla="*/ 2147483647 w 693"/>
              <a:gd name="T29" fmla="*/ 2147483647 h 778"/>
              <a:gd name="T30" fmla="*/ 2147483647 w 693"/>
              <a:gd name="T31" fmla="*/ 2147483647 h 778"/>
              <a:gd name="T32" fmla="*/ 2147483647 w 693"/>
              <a:gd name="T33" fmla="*/ 2147483647 h 778"/>
              <a:gd name="T34" fmla="*/ 2147483647 w 693"/>
              <a:gd name="T35" fmla="*/ 2147483647 h 778"/>
              <a:gd name="T36" fmla="*/ 2147483647 w 693"/>
              <a:gd name="T37" fmla="*/ 2147483647 h 778"/>
              <a:gd name="T38" fmla="*/ 2147483647 w 693"/>
              <a:gd name="T39" fmla="*/ 2147483647 h 778"/>
              <a:gd name="T40" fmla="*/ 2147483647 w 693"/>
              <a:gd name="T41" fmla="*/ 2147483647 h 778"/>
              <a:gd name="T42" fmla="*/ 2147483647 w 693"/>
              <a:gd name="T43" fmla="*/ 2147483647 h 778"/>
              <a:gd name="T44" fmla="*/ 2147483647 w 693"/>
              <a:gd name="T45" fmla="*/ 2147483647 h 778"/>
              <a:gd name="T46" fmla="*/ 2147483647 w 693"/>
              <a:gd name="T47" fmla="*/ 2147483647 h 778"/>
              <a:gd name="T48" fmla="*/ 2147483647 w 693"/>
              <a:gd name="T49" fmla="*/ 2147483647 h 778"/>
              <a:gd name="T50" fmla="*/ 2147483647 w 693"/>
              <a:gd name="T51" fmla="*/ 2147483647 h 778"/>
              <a:gd name="T52" fmla="*/ 2147483647 w 693"/>
              <a:gd name="T53" fmla="*/ 2147483647 h 778"/>
              <a:gd name="T54" fmla="*/ 2147483647 w 693"/>
              <a:gd name="T55" fmla="*/ 2147483647 h 778"/>
              <a:gd name="T56" fmla="*/ 2147483647 w 693"/>
              <a:gd name="T57" fmla="*/ 2147483647 h 778"/>
              <a:gd name="T58" fmla="*/ 2147483647 w 693"/>
              <a:gd name="T59" fmla="*/ 2147483647 h 778"/>
              <a:gd name="T60" fmla="*/ 2147483647 w 693"/>
              <a:gd name="T61" fmla="*/ 2147483647 h 778"/>
              <a:gd name="T62" fmla="*/ 2147483647 w 693"/>
              <a:gd name="T63" fmla="*/ 2147483647 h 778"/>
              <a:gd name="T64" fmla="*/ 2147483647 w 693"/>
              <a:gd name="T65" fmla="*/ 2147483647 h 778"/>
              <a:gd name="T66" fmla="*/ 2147483647 w 693"/>
              <a:gd name="T67" fmla="*/ 2147483647 h 778"/>
              <a:gd name="T68" fmla="*/ 2147483647 w 693"/>
              <a:gd name="T69" fmla="*/ 2147483647 h 778"/>
              <a:gd name="T70" fmla="*/ 2147483647 w 693"/>
              <a:gd name="T71" fmla="*/ 2147483647 h 778"/>
              <a:gd name="T72" fmla="*/ 2147483647 w 693"/>
              <a:gd name="T73" fmla="*/ 2147483647 h 778"/>
              <a:gd name="T74" fmla="*/ 2147483647 w 693"/>
              <a:gd name="T75" fmla="*/ 2147483647 h 778"/>
              <a:gd name="T76" fmla="*/ 2147483647 w 693"/>
              <a:gd name="T77" fmla="*/ 2147483647 h 778"/>
              <a:gd name="T78" fmla="*/ 2147483647 w 693"/>
              <a:gd name="T79" fmla="*/ 2147483647 h 778"/>
              <a:gd name="T80" fmla="*/ 2147483647 w 693"/>
              <a:gd name="T81" fmla="*/ 2147483647 h 778"/>
              <a:gd name="T82" fmla="*/ 2147483647 w 693"/>
              <a:gd name="T83" fmla="*/ 2147483647 h 778"/>
              <a:gd name="T84" fmla="*/ 2147483647 w 693"/>
              <a:gd name="T85" fmla="*/ 2147483647 h 778"/>
              <a:gd name="T86" fmla="*/ 2147483647 w 693"/>
              <a:gd name="T87" fmla="*/ 2147483647 h 778"/>
              <a:gd name="T88" fmla="*/ 2147483647 w 693"/>
              <a:gd name="T89" fmla="*/ 2147483647 h 778"/>
              <a:gd name="T90" fmla="*/ 2147483647 w 693"/>
              <a:gd name="T91" fmla="*/ 2147483647 h 778"/>
              <a:gd name="T92" fmla="*/ 2147483647 w 693"/>
              <a:gd name="T93" fmla="*/ 2147483647 h 778"/>
              <a:gd name="T94" fmla="*/ 2147483647 w 693"/>
              <a:gd name="T95" fmla="*/ 2147483647 h 778"/>
              <a:gd name="T96" fmla="*/ 2147483647 w 693"/>
              <a:gd name="T97" fmla="*/ 2147483647 h 778"/>
              <a:gd name="T98" fmla="*/ 2147483647 w 693"/>
              <a:gd name="T99" fmla="*/ 2147483647 h 778"/>
              <a:gd name="T100" fmla="*/ 2147483647 w 693"/>
              <a:gd name="T101" fmla="*/ 2147483647 h 7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93"/>
              <a:gd name="T154" fmla="*/ 0 h 778"/>
              <a:gd name="T155" fmla="*/ 693 w 693"/>
              <a:gd name="T156" fmla="*/ 778 h 7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93" h="778">
                <a:moveTo>
                  <a:pt x="45" y="476"/>
                </a:moveTo>
                <a:lnTo>
                  <a:pt x="41" y="474"/>
                </a:lnTo>
                <a:lnTo>
                  <a:pt x="36" y="474"/>
                </a:lnTo>
                <a:lnTo>
                  <a:pt x="34" y="473"/>
                </a:lnTo>
                <a:lnTo>
                  <a:pt x="33" y="471"/>
                </a:lnTo>
                <a:lnTo>
                  <a:pt x="31" y="473"/>
                </a:lnTo>
                <a:lnTo>
                  <a:pt x="28" y="464"/>
                </a:lnTo>
                <a:lnTo>
                  <a:pt x="28" y="461"/>
                </a:lnTo>
                <a:lnTo>
                  <a:pt x="33" y="456"/>
                </a:lnTo>
                <a:lnTo>
                  <a:pt x="34" y="450"/>
                </a:lnTo>
                <a:lnTo>
                  <a:pt x="33" y="446"/>
                </a:lnTo>
                <a:lnTo>
                  <a:pt x="34" y="443"/>
                </a:lnTo>
                <a:lnTo>
                  <a:pt x="29" y="438"/>
                </a:lnTo>
                <a:lnTo>
                  <a:pt x="34" y="433"/>
                </a:lnTo>
                <a:lnTo>
                  <a:pt x="34" y="425"/>
                </a:lnTo>
                <a:lnTo>
                  <a:pt x="43" y="427"/>
                </a:lnTo>
                <a:lnTo>
                  <a:pt x="45" y="423"/>
                </a:lnTo>
                <a:lnTo>
                  <a:pt x="46" y="420"/>
                </a:lnTo>
                <a:lnTo>
                  <a:pt x="48" y="418"/>
                </a:lnTo>
                <a:lnTo>
                  <a:pt x="50" y="417"/>
                </a:lnTo>
                <a:lnTo>
                  <a:pt x="58" y="410"/>
                </a:lnTo>
                <a:lnTo>
                  <a:pt x="56" y="409"/>
                </a:lnTo>
                <a:lnTo>
                  <a:pt x="60" y="404"/>
                </a:lnTo>
                <a:lnTo>
                  <a:pt x="62" y="399"/>
                </a:lnTo>
                <a:lnTo>
                  <a:pt x="60" y="395"/>
                </a:lnTo>
                <a:lnTo>
                  <a:pt x="65" y="394"/>
                </a:lnTo>
                <a:lnTo>
                  <a:pt x="65" y="389"/>
                </a:lnTo>
                <a:lnTo>
                  <a:pt x="65" y="386"/>
                </a:lnTo>
                <a:lnTo>
                  <a:pt x="65" y="379"/>
                </a:lnTo>
                <a:lnTo>
                  <a:pt x="67" y="377"/>
                </a:lnTo>
                <a:lnTo>
                  <a:pt x="67" y="374"/>
                </a:lnTo>
                <a:lnTo>
                  <a:pt x="70" y="367"/>
                </a:lnTo>
                <a:lnTo>
                  <a:pt x="68" y="363"/>
                </a:lnTo>
                <a:lnTo>
                  <a:pt x="68" y="361"/>
                </a:lnTo>
                <a:lnTo>
                  <a:pt x="80" y="356"/>
                </a:lnTo>
                <a:lnTo>
                  <a:pt x="82" y="349"/>
                </a:lnTo>
                <a:lnTo>
                  <a:pt x="84" y="346"/>
                </a:lnTo>
                <a:lnTo>
                  <a:pt x="94" y="344"/>
                </a:lnTo>
                <a:lnTo>
                  <a:pt x="99" y="341"/>
                </a:lnTo>
                <a:lnTo>
                  <a:pt x="104" y="340"/>
                </a:lnTo>
                <a:lnTo>
                  <a:pt x="114" y="331"/>
                </a:lnTo>
                <a:lnTo>
                  <a:pt x="118" y="331"/>
                </a:lnTo>
                <a:lnTo>
                  <a:pt x="118" y="326"/>
                </a:lnTo>
                <a:lnTo>
                  <a:pt x="116" y="323"/>
                </a:lnTo>
                <a:lnTo>
                  <a:pt x="114" y="320"/>
                </a:lnTo>
                <a:lnTo>
                  <a:pt x="107" y="313"/>
                </a:lnTo>
                <a:lnTo>
                  <a:pt x="104" y="312"/>
                </a:lnTo>
                <a:lnTo>
                  <a:pt x="102" y="308"/>
                </a:lnTo>
                <a:lnTo>
                  <a:pt x="101" y="305"/>
                </a:lnTo>
                <a:lnTo>
                  <a:pt x="95" y="303"/>
                </a:lnTo>
                <a:lnTo>
                  <a:pt x="95" y="302"/>
                </a:lnTo>
                <a:lnTo>
                  <a:pt x="97" y="295"/>
                </a:lnTo>
                <a:lnTo>
                  <a:pt x="95" y="289"/>
                </a:lnTo>
                <a:lnTo>
                  <a:pt x="94" y="285"/>
                </a:lnTo>
                <a:lnTo>
                  <a:pt x="95" y="284"/>
                </a:lnTo>
                <a:lnTo>
                  <a:pt x="94" y="272"/>
                </a:lnTo>
                <a:lnTo>
                  <a:pt x="90" y="267"/>
                </a:lnTo>
                <a:lnTo>
                  <a:pt x="87" y="266"/>
                </a:lnTo>
                <a:lnTo>
                  <a:pt x="87" y="264"/>
                </a:lnTo>
                <a:lnTo>
                  <a:pt x="85" y="254"/>
                </a:lnTo>
                <a:lnTo>
                  <a:pt x="80" y="248"/>
                </a:lnTo>
                <a:lnTo>
                  <a:pt x="82" y="243"/>
                </a:lnTo>
                <a:lnTo>
                  <a:pt x="84" y="239"/>
                </a:lnTo>
                <a:lnTo>
                  <a:pt x="84" y="233"/>
                </a:lnTo>
                <a:lnTo>
                  <a:pt x="84" y="228"/>
                </a:lnTo>
                <a:lnTo>
                  <a:pt x="89" y="225"/>
                </a:lnTo>
                <a:lnTo>
                  <a:pt x="85" y="218"/>
                </a:lnTo>
                <a:lnTo>
                  <a:pt x="87" y="216"/>
                </a:lnTo>
                <a:lnTo>
                  <a:pt x="92" y="218"/>
                </a:lnTo>
                <a:lnTo>
                  <a:pt x="92" y="216"/>
                </a:lnTo>
                <a:lnTo>
                  <a:pt x="95" y="213"/>
                </a:lnTo>
                <a:lnTo>
                  <a:pt x="95" y="207"/>
                </a:lnTo>
                <a:lnTo>
                  <a:pt x="95" y="197"/>
                </a:lnTo>
                <a:lnTo>
                  <a:pt x="97" y="190"/>
                </a:lnTo>
                <a:lnTo>
                  <a:pt x="94" y="177"/>
                </a:lnTo>
                <a:lnTo>
                  <a:pt x="92" y="169"/>
                </a:lnTo>
                <a:lnTo>
                  <a:pt x="95" y="166"/>
                </a:lnTo>
                <a:lnTo>
                  <a:pt x="95" y="161"/>
                </a:lnTo>
                <a:lnTo>
                  <a:pt x="97" y="157"/>
                </a:lnTo>
                <a:lnTo>
                  <a:pt x="97" y="154"/>
                </a:lnTo>
                <a:lnTo>
                  <a:pt x="95" y="152"/>
                </a:lnTo>
                <a:lnTo>
                  <a:pt x="97" y="147"/>
                </a:lnTo>
                <a:lnTo>
                  <a:pt x="95" y="143"/>
                </a:lnTo>
                <a:lnTo>
                  <a:pt x="97" y="138"/>
                </a:lnTo>
                <a:lnTo>
                  <a:pt x="99" y="128"/>
                </a:lnTo>
                <a:lnTo>
                  <a:pt x="102" y="126"/>
                </a:lnTo>
                <a:lnTo>
                  <a:pt x="102" y="124"/>
                </a:lnTo>
                <a:lnTo>
                  <a:pt x="99" y="120"/>
                </a:lnTo>
                <a:lnTo>
                  <a:pt x="97" y="110"/>
                </a:lnTo>
                <a:lnTo>
                  <a:pt x="101" y="105"/>
                </a:lnTo>
                <a:lnTo>
                  <a:pt x="101" y="101"/>
                </a:lnTo>
                <a:lnTo>
                  <a:pt x="101" y="98"/>
                </a:lnTo>
                <a:lnTo>
                  <a:pt x="102" y="97"/>
                </a:lnTo>
                <a:lnTo>
                  <a:pt x="112" y="93"/>
                </a:lnTo>
                <a:lnTo>
                  <a:pt x="116" y="93"/>
                </a:lnTo>
                <a:lnTo>
                  <a:pt x="123" y="93"/>
                </a:lnTo>
                <a:lnTo>
                  <a:pt x="128" y="98"/>
                </a:lnTo>
                <a:lnTo>
                  <a:pt x="131" y="100"/>
                </a:lnTo>
                <a:lnTo>
                  <a:pt x="138" y="97"/>
                </a:lnTo>
                <a:lnTo>
                  <a:pt x="141" y="100"/>
                </a:lnTo>
                <a:lnTo>
                  <a:pt x="143" y="103"/>
                </a:lnTo>
                <a:lnTo>
                  <a:pt x="143" y="106"/>
                </a:lnTo>
                <a:lnTo>
                  <a:pt x="143" y="110"/>
                </a:lnTo>
                <a:lnTo>
                  <a:pt x="150" y="116"/>
                </a:lnTo>
                <a:lnTo>
                  <a:pt x="152" y="116"/>
                </a:lnTo>
                <a:lnTo>
                  <a:pt x="160" y="115"/>
                </a:lnTo>
                <a:lnTo>
                  <a:pt x="165" y="105"/>
                </a:lnTo>
                <a:lnTo>
                  <a:pt x="172" y="98"/>
                </a:lnTo>
                <a:lnTo>
                  <a:pt x="174" y="95"/>
                </a:lnTo>
                <a:lnTo>
                  <a:pt x="189" y="18"/>
                </a:lnTo>
                <a:lnTo>
                  <a:pt x="192" y="0"/>
                </a:lnTo>
                <a:lnTo>
                  <a:pt x="306" y="19"/>
                </a:lnTo>
                <a:lnTo>
                  <a:pt x="342" y="26"/>
                </a:lnTo>
                <a:lnTo>
                  <a:pt x="372" y="31"/>
                </a:lnTo>
                <a:lnTo>
                  <a:pt x="461" y="46"/>
                </a:lnTo>
                <a:lnTo>
                  <a:pt x="523" y="54"/>
                </a:lnTo>
                <a:lnTo>
                  <a:pt x="549" y="59"/>
                </a:lnTo>
                <a:lnTo>
                  <a:pt x="552" y="60"/>
                </a:lnTo>
                <a:lnTo>
                  <a:pt x="598" y="67"/>
                </a:lnTo>
                <a:lnTo>
                  <a:pt x="693" y="80"/>
                </a:lnTo>
                <a:lnTo>
                  <a:pt x="676" y="203"/>
                </a:lnTo>
                <a:lnTo>
                  <a:pt x="657" y="331"/>
                </a:lnTo>
                <a:lnTo>
                  <a:pt x="651" y="377"/>
                </a:lnTo>
                <a:lnTo>
                  <a:pt x="635" y="476"/>
                </a:lnTo>
                <a:lnTo>
                  <a:pt x="625" y="548"/>
                </a:lnTo>
                <a:lnTo>
                  <a:pt x="618" y="601"/>
                </a:lnTo>
                <a:lnTo>
                  <a:pt x="613" y="642"/>
                </a:lnTo>
                <a:lnTo>
                  <a:pt x="593" y="778"/>
                </a:lnTo>
                <a:lnTo>
                  <a:pt x="442" y="757"/>
                </a:lnTo>
                <a:lnTo>
                  <a:pt x="374" y="747"/>
                </a:lnTo>
                <a:lnTo>
                  <a:pt x="345" y="730"/>
                </a:lnTo>
                <a:lnTo>
                  <a:pt x="148" y="620"/>
                </a:lnTo>
                <a:lnTo>
                  <a:pt x="0" y="537"/>
                </a:lnTo>
                <a:lnTo>
                  <a:pt x="4" y="520"/>
                </a:lnTo>
                <a:lnTo>
                  <a:pt x="16" y="509"/>
                </a:lnTo>
                <a:lnTo>
                  <a:pt x="17" y="509"/>
                </a:lnTo>
                <a:lnTo>
                  <a:pt x="19" y="507"/>
                </a:lnTo>
                <a:lnTo>
                  <a:pt x="29" y="512"/>
                </a:lnTo>
                <a:lnTo>
                  <a:pt x="29" y="510"/>
                </a:lnTo>
                <a:lnTo>
                  <a:pt x="33" y="510"/>
                </a:lnTo>
                <a:lnTo>
                  <a:pt x="33" y="509"/>
                </a:lnTo>
                <a:lnTo>
                  <a:pt x="34" y="509"/>
                </a:lnTo>
                <a:lnTo>
                  <a:pt x="36" y="509"/>
                </a:lnTo>
                <a:lnTo>
                  <a:pt x="36" y="507"/>
                </a:lnTo>
                <a:lnTo>
                  <a:pt x="38" y="507"/>
                </a:lnTo>
                <a:lnTo>
                  <a:pt x="38" y="505"/>
                </a:lnTo>
                <a:lnTo>
                  <a:pt x="39" y="502"/>
                </a:lnTo>
                <a:lnTo>
                  <a:pt x="46" y="499"/>
                </a:lnTo>
                <a:lnTo>
                  <a:pt x="48" y="489"/>
                </a:lnTo>
                <a:lnTo>
                  <a:pt x="50" y="484"/>
                </a:lnTo>
                <a:lnTo>
                  <a:pt x="45" y="476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6" name="Freeform 39"/>
          <p:cNvSpPr>
            <a:spLocks/>
          </p:cNvSpPr>
          <p:nvPr/>
        </p:nvSpPr>
        <p:spPr bwMode="auto">
          <a:xfrm>
            <a:off x="3522663" y="3878263"/>
            <a:ext cx="1397000" cy="708025"/>
          </a:xfrm>
          <a:custGeom>
            <a:avLst/>
            <a:gdLst>
              <a:gd name="T0" fmla="*/ 2147483647 w 880"/>
              <a:gd name="T1" fmla="*/ 2147483647 h 446"/>
              <a:gd name="T2" fmla="*/ 2147483647 w 880"/>
              <a:gd name="T3" fmla="*/ 2147483647 h 446"/>
              <a:gd name="T4" fmla="*/ 2147483647 w 880"/>
              <a:gd name="T5" fmla="*/ 2147483647 h 446"/>
              <a:gd name="T6" fmla="*/ 2147483647 w 880"/>
              <a:gd name="T7" fmla="*/ 2147483647 h 446"/>
              <a:gd name="T8" fmla="*/ 2147483647 w 880"/>
              <a:gd name="T9" fmla="*/ 2147483647 h 446"/>
              <a:gd name="T10" fmla="*/ 2147483647 w 880"/>
              <a:gd name="T11" fmla="*/ 2147483647 h 446"/>
              <a:gd name="T12" fmla="*/ 2147483647 w 880"/>
              <a:gd name="T13" fmla="*/ 2147483647 h 446"/>
              <a:gd name="T14" fmla="*/ 2147483647 w 880"/>
              <a:gd name="T15" fmla="*/ 2147483647 h 446"/>
              <a:gd name="T16" fmla="*/ 2147483647 w 880"/>
              <a:gd name="T17" fmla="*/ 2147483647 h 446"/>
              <a:gd name="T18" fmla="*/ 2147483647 w 880"/>
              <a:gd name="T19" fmla="*/ 2147483647 h 446"/>
              <a:gd name="T20" fmla="*/ 2147483647 w 880"/>
              <a:gd name="T21" fmla="*/ 2147483647 h 446"/>
              <a:gd name="T22" fmla="*/ 2147483647 w 880"/>
              <a:gd name="T23" fmla="*/ 2147483647 h 446"/>
              <a:gd name="T24" fmla="*/ 2147483647 w 880"/>
              <a:gd name="T25" fmla="*/ 2147483647 h 446"/>
              <a:gd name="T26" fmla="*/ 2147483647 w 880"/>
              <a:gd name="T27" fmla="*/ 2147483647 h 446"/>
              <a:gd name="T28" fmla="*/ 2147483647 w 880"/>
              <a:gd name="T29" fmla="*/ 2147483647 h 446"/>
              <a:gd name="T30" fmla="*/ 2147483647 w 880"/>
              <a:gd name="T31" fmla="*/ 2147483647 h 446"/>
              <a:gd name="T32" fmla="*/ 2147483647 w 880"/>
              <a:gd name="T33" fmla="*/ 2147483647 h 446"/>
              <a:gd name="T34" fmla="*/ 2147483647 w 880"/>
              <a:gd name="T35" fmla="*/ 2147483647 h 446"/>
              <a:gd name="T36" fmla="*/ 2147483647 w 880"/>
              <a:gd name="T37" fmla="*/ 2147483647 h 446"/>
              <a:gd name="T38" fmla="*/ 2147483647 w 880"/>
              <a:gd name="T39" fmla="*/ 2147483647 h 446"/>
              <a:gd name="T40" fmla="*/ 2147483647 w 880"/>
              <a:gd name="T41" fmla="*/ 2147483647 h 446"/>
              <a:gd name="T42" fmla="*/ 2147483647 w 880"/>
              <a:gd name="T43" fmla="*/ 2147483647 h 446"/>
              <a:gd name="T44" fmla="*/ 2147483647 w 880"/>
              <a:gd name="T45" fmla="*/ 2147483647 h 446"/>
              <a:gd name="T46" fmla="*/ 2147483647 w 880"/>
              <a:gd name="T47" fmla="*/ 2147483647 h 446"/>
              <a:gd name="T48" fmla="*/ 2147483647 w 880"/>
              <a:gd name="T49" fmla="*/ 2147483647 h 446"/>
              <a:gd name="T50" fmla="*/ 2147483647 w 880"/>
              <a:gd name="T51" fmla="*/ 2147483647 h 446"/>
              <a:gd name="T52" fmla="*/ 2147483647 w 880"/>
              <a:gd name="T53" fmla="*/ 2147483647 h 446"/>
              <a:gd name="T54" fmla="*/ 2147483647 w 880"/>
              <a:gd name="T55" fmla="*/ 2147483647 h 446"/>
              <a:gd name="T56" fmla="*/ 2147483647 w 880"/>
              <a:gd name="T57" fmla="*/ 2147483647 h 446"/>
              <a:gd name="T58" fmla="*/ 2147483647 w 880"/>
              <a:gd name="T59" fmla="*/ 2147483647 h 446"/>
              <a:gd name="T60" fmla="*/ 2147483647 w 880"/>
              <a:gd name="T61" fmla="*/ 2147483647 h 446"/>
              <a:gd name="T62" fmla="*/ 2147483647 w 880"/>
              <a:gd name="T63" fmla="*/ 2147483647 h 446"/>
              <a:gd name="T64" fmla="*/ 2147483647 w 880"/>
              <a:gd name="T65" fmla="*/ 2147483647 h 446"/>
              <a:gd name="T66" fmla="*/ 2147483647 w 880"/>
              <a:gd name="T67" fmla="*/ 2147483647 h 446"/>
              <a:gd name="T68" fmla="*/ 2147483647 w 880"/>
              <a:gd name="T69" fmla="*/ 2147483647 h 446"/>
              <a:gd name="T70" fmla="*/ 2147483647 w 880"/>
              <a:gd name="T71" fmla="*/ 2147483647 h 446"/>
              <a:gd name="T72" fmla="*/ 2147483647 w 880"/>
              <a:gd name="T73" fmla="*/ 2147483647 h 446"/>
              <a:gd name="T74" fmla="*/ 2147483647 w 880"/>
              <a:gd name="T75" fmla="*/ 2147483647 h 446"/>
              <a:gd name="T76" fmla="*/ 2147483647 w 880"/>
              <a:gd name="T77" fmla="*/ 2147483647 h 446"/>
              <a:gd name="T78" fmla="*/ 2147483647 w 880"/>
              <a:gd name="T79" fmla="*/ 2147483647 h 446"/>
              <a:gd name="T80" fmla="*/ 2147483647 w 880"/>
              <a:gd name="T81" fmla="*/ 2147483647 h 446"/>
              <a:gd name="T82" fmla="*/ 2147483647 w 880"/>
              <a:gd name="T83" fmla="*/ 2147483647 h 446"/>
              <a:gd name="T84" fmla="*/ 2147483647 w 880"/>
              <a:gd name="T85" fmla="*/ 2147483647 h 446"/>
              <a:gd name="T86" fmla="*/ 2147483647 w 880"/>
              <a:gd name="T87" fmla="*/ 2147483647 h 446"/>
              <a:gd name="T88" fmla="*/ 2147483647 w 880"/>
              <a:gd name="T89" fmla="*/ 2147483647 h 446"/>
              <a:gd name="T90" fmla="*/ 2147483647 w 880"/>
              <a:gd name="T91" fmla="*/ 2147483647 h 446"/>
              <a:gd name="T92" fmla="*/ 2147483647 w 880"/>
              <a:gd name="T93" fmla="*/ 2147483647 h 446"/>
              <a:gd name="T94" fmla="*/ 2147483647 w 880"/>
              <a:gd name="T95" fmla="*/ 2147483647 h 446"/>
              <a:gd name="T96" fmla="*/ 2147483647 w 880"/>
              <a:gd name="T97" fmla="*/ 2147483647 h 446"/>
              <a:gd name="T98" fmla="*/ 2147483647 w 880"/>
              <a:gd name="T99" fmla="*/ 2147483647 h 446"/>
              <a:gd name="T100" fmla="*/ 2147483647 w 880"/>
              <a:gd name="T101" fmla="*/ 2147483647 h 446"/>
              <a:gd name="T102" fmla="*/ 2147483647 w 880"/>
              <a:gd name="T103" fmla="*/ 2147483647 h 446"/>
              <a:gd name="T104" fmla="*/ 2147483647 w 880"/>
              <a:gd name="T105" fmla="*/ 2147483647 h 446"/>
              <a:gd name="T106" fmla="*/ 2147483647 w 880"/>
              <a:gd name="T107" fmla="*/ 2147483647 h 446"/>
              <a:gd name="T108" fmla="*/ 2147483647 w 880"/>
              <a:gd name="T109" fmla="*/ 2147483647 h 446"/>
              <a:gd name="T110" fmla="*/ 2147483647 w 880"/>
              <a:gd name="T111" fmla="*/ 2147483647 h 446"/>
              <a:gd name="T112" fmla="*/ 2147483647 w 880"/>
              <a:gd name="T113" fmla="*/ 2147483647 h 446"/>
              <a:gd name="T114" fmla="*/ 2147483647 w 880"/>
              <a:gd name="T115" fmla="*/ 2147483647 h 446"/>
              <a:gd name="T116" fmla="*/ 2147483647 w 880"/>
              <a:gd name="T117" fmla="*/ 2147483647 h 446"/>
              <a:gd name="T118" fmla="*/ 2147483647 w 880"/>
              <a:gd name="T119" fmla="*/ 2147483647 h 446"/>
              <a:gd name="T120" fmla="*/ 2147483647 w 880"/>
              <a:gd name="T121" fmla="*/ 2147483647 h 446"/>
              <a:gd name="T122" fmla="*/ 2147483647 w 880"/>
              <a:gd name="T123" fmla="*/ 2147483647 h 446"/>
              <a:gd name="T124" fmla="*/ 2147483647 w 880"/>
              <a:gd name="T125" fmla="*/ 2147483647 h 4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80"/>
              <a:gd name="T190" fmla="*/ 0 h 446"/>
              <a:gd name="T191" fmla="*/ 880 w 880"/>
              <a:gd name="T192" fmla="*/ 446 h 4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80" h="446">
                <a:moveTo>
                  <a:pt x="880" y="282"/>
                </a:moveTo>
                <a:lnTo>
                  <a:pt x="880" y="307"/>
                </a:lnTo>
                <a:lnTo>
                  <a:pt x="880" y="335"/>
                </a:lnTo>
                <a:lnTo>
                  <a:pt x="878" y="374"/>
                </a:lnTo>
                <a:lnTo>
                  <a:pt x="878" y="407"/>
                </a:lnTo>
                <a:lnTo>
                  <a:pt x="878" y="445"/>
                </a:lnTo>
                <a:lnTo>
                  <a:pt x="876" y="446"/>
                </a:lnTo>
                <a:lnTo>
                  <a:pt x="875" y="445"/>
                </a:lnTo>
                <a:lnTo>
                  <a:pt x="873" y="446"/>
                </a:lnTo>
                <a:lnTo>
                  <a:pt x="873" y="443"/>
                </a:lnTo>
                <a:lnTo>
                  <a:pt x="870" y="445"/>
                </a:lnTo>
                <a:lnTo>
                  <a:pt x="870" y="443"/>
                </a:lnTo>
                <a:lnTo>
                  <a:pt x="871" y="443"/>
                </a:lnTo>
                <a:lnTo>
                  <a:pt x="871" y="442"/>
                </a:lnTo>
                <a:lnTo>
                  <a:pt x="868" y="443"/>
                </a:lnTo>
                <a:lnTo>
                  <a:pt x="866" y="442"/>
                </a:lnTo>
                <a:lnTo>
                  <a:pt x="870" y="442"/>
                </a:lnTo>
                <a:lnTo>
                  <a:pt x="870" y="440"/>
                </a:lnTo>
                <a:lnTo>
                  <a:pt x="868" y="440"/>
                </a:lnTo>
                <a:lnTo>
                  <a:pt x="866" y="440"/>
                </a:lnTo>
                <a:lnTo>
                  <a:pt x="865" y="442"/>
                </a:lnTo>
                <a:lnTo>
                  <a:pt x="861" y="438"/>
                </a:lnTo>
                <a:lnTo>
                  <a:pt x="861" y="440"/>
                </a:lnTo>
                <a:lnTo>
                  <a:pt x="859" y="442"/>
                </a:lnTo>
                <a:lnTo>
                  <a:pt x="858" y="442"/>
                </a:lnTo>
                <a:lnTo>
                  <a:pt x="858" y="440"/>
                </a:lnTo>
                <a:lnTo>
                  <a:pt x="861" y="440"/>
                </a:lnTo>
                <a:lnTo>
                  <a:pt x="859" y="438"/>
                </a:lnTo>
                <a:lnTo>
                  <a:pt x="858" y="437"/>
                </a:lnTo>
                <a:lnTo>
                  <a:pt x="856" y="438"/>
                </a:lnTo>
                <a:lnTo>
                  <a:pt x="849" y="437"/>
                </a:lnTo>
                <a:lnTo>
                  <a:pt x="849" y="435"/>
                </a:lnTo>
                <a:lnTo>
                  <a:pt x="848" y="435"/>
                </a:lnTo>
                <a:lnTo>
                  <a:pt x="849" y="432"/>
                </a:lnTo>
                <a:lnTo>
                  <a:pt x="846" y="433"/>
                </a:lnTo>
                <a:lnTo>
                  <a:pt x="846" y="432"/>
                </a:lnTo>
                <a:lnTo>
                  <a:pt x="848" y="430"/>
                </a:lnTo>
                <a:lnTo>
                  <a:pt x="846" y="430"/>
                </a:lnTo>
                <a:lnTo>
                  <a:pt x="844" y="432"/>
                </a:lnTo>
                <a:lnTo>
                  <a:pt x="842" y="430"/>
                </a:lnTo>
                <a:lnTo>
                  <a:pt x="837" y="430"/>
                </a:lnTo>
                <a:lnTo>
                  <a:pt x="836" y="428"/>
                </a:lnTo>
                <a:lnTo>
                  <a:pt x="832" y="425"/>
                </a:lnTo>
                <a:lnTo>
                  <a:pt x="832" y="423"/>
                </a:lnTo>
                <a:lnTo>
                  <a:pt x="831" y="422"/>
                </a:lnTo>
                <a:lnTo>
                  <a:pt x="829" y="422"/>
                </a:lnTo>
                <a:lnTo>
                  <a:pt x="829" y="420"/>
                </a:lnTo>
                <a:lnTo>
                  <a:pt x="827" y="419"/>
                </a:lnTo>
                <a:lnTo>
                  <a:pt x="825" y="417"/>
                </a:lnTo>
                <a:lnTo>
                  <a:pt x="824" y="417"/>
                </a:lnTo>
                <a:lnTo>
                  <a:pt x="820" y="415"/>
                </a:lnTo>
                <a:lnTo>
                  <a:pt x="819" y="417"/>
                </a:lnTo>
                <a:lnTo>
                  <a:pt x="817" y="414"/>
                </a:lnTo>
                <a:lnTo>
                  <a:pt x="815" y="412"/>
                </a:lnTo>
                <a:lnTo>
                  <a:pt x="815" y="410"/>
                </a:lnTo>
                <a:lnTo>
                  <a:pt x="814" y="414"/>
                </a:lnTo>
                <a:lnTo>
                  <a:pt x="814" y="412"/>
                </a:lnTo>
                <a:lnTo>
                  <a:pt x="814" y="410"/>
                </a:lnTo>
                <a:lnTo>
                  <a:pt x="812" y="410"/>
                </a:lnTo>
                <a:lnTo>
                  <a:pt x="810" y="410"/>
                </a:lnTo>
                <a:lnTo>
                  <a:pt x="809" y="410"/>
                </a:lnTo>
                <a:lnTo>
                  <a:pt x="809" y="407"/>
                </a:lnTo>
                <a:lnTo>
                  <a:pt x="807" y="407"/>
                </a:lnTo>
                <a:lnTo>
                  <a:pt x="798" y="404"/>
                </a:lnTo>
                <a:lnTo>
                  <a:pt x="795" y="407"/>
                </a:lnTo>
                <a:lnTo>
                  <a:pt x="795" y="412"/>
                </a:lnTo>
                <a:lnTo>
                  <a:pt x="793" y="410"/>
                </a:lnTo>
                <a:lnTo>
                  <a:pt x="792" y="414"/>
                </a:lnTo>
                <a:lnTo>
                  <a:pt x="790" y="414"/>
                </a:lnTo>
                <a:lnTo>
                  <a:pt x="786" y="412"/>
                </a:lnTo>
                <a:lnTo>
                  <a:pt x="788" y="415"/>
                </a:lnTo>
                <a:lnTo>
                  <a:pt x="775" y="417"/>
                </a:lnTo>
                <a:lnTo>
                  <a:pt x="773" y="414"/>
                </a:lnTo>
                <a:lnTo>
                  <a:pt x="769" y="415"/>
                </a:lnTo>
                <a:lnTo>
                  <a:pt x="768" y="414"/>
                </a:lnTo>
                <a:lnTo>
                  <a:pt x="764" y="414"/>
                </a:lnTo>
                <a:lnTo>
                  <a:pt x="766" y="414"/>
                </a:lnTo>
                <a:lnTo>
                  <a:pt x="768" y="412"/>
                </a:lnTo>
                <a:lnTo>
                  <a:pt x="764" y="412"/>
                </a:lnTo>
                <a:lnTo>
                  <a:pt x="763" y="409"/>
                </a:lnTo>
                <a:lnTo>
                  <a:pt x="758" y="407"/>
                </a:lnTo>
                <a:lnTo>
                  <a:pt x="758" y="409"/>
                </a:lnTo>
                <a:lnTo>
                  <a:pt x="758" y="410"/>
                </a:lnTo>
                <a:lnTo>
                  <a:pt x="756" y="410"/>
                </a:lnTo>
                <a:lnTo>
                  <a:pt x="749" y="414"/>
                </a:lnTo>
                <a:lnTo>
                  <a:pt x="744" y="412"/>
                </a:lnTo>
                <a:lnTo>
                  <a:pt x="742" y="414"/>
                </a:lnTo>
                <a:lnTo>
                  <a:pt x="741" y="415"/>
                </a:lnTo>
                <a:lnTo>
                  <a:pt x="741" y="419"/>
                </a:lnTo>
                <a:lnTo>
                  <a:pt x="739" y="417"/>
                </a:lnTo>
                <a:lnTo>
                  <a:pt x="736" y="420"/>
                </a:lnTo>
                <a:lnTo>
                  <a:pt x="732" y="420"/>
                </a:lnTo>
                <a:lnTo>
                  <a:pt x="724" y="414"/>
                </a:lnTo>
                <a:lnTo>
                  <a:pt x="722" y="414"/>
                </a:lnTo>
                <a:lnTo>
                  <a:pt x="720" y="417"/>
                </a:lnTo>
                <a:lnTo>
                  <a:pt x="719" y="419"/>
                </a:lnTo>
                <a:lnTo>
                  <a:pt x="717" y="415"/>
                </a:lnTo>
                <a:lnTo>
                  <a:pt x="717" y="419"/>
                </a:lnTo>
                <a:lnTo>
                  <a:pt x="715" y="420"/>
                </a:lnTo>
                <a:lnTo>
                  <a:pt x="713" y="419"/>
                </a:lnTo>
                <a:lnTo>
                  <a:pt x="712" y="420"/>
                </a:lnTo>
                <a:lnTo>
                  <a:pt x="707" y="420"/>
                </a:lnTo>
                <a:lnTo>
                  <a:pt x="705" y="422"/>
                </a:lnTo>
                <a:lnTo>
                  <a:pt x="700" y="420"/>
                </a:lnTo>
                <a:lnTo>
                  <a:pt x="698" y="422"/>
                </a:lnTo>
                <a:lnTo>
                  <a:pt x="696" y="423"/>
                </a:lnTo>
                <a:lnTo>
                  <a:pt x="698" y="423"/>
                </a:lnTo>
                <a:lnTo>
                  <a:pt x="700" y="422"/>
                </a:lnTo>
                <a:lnTo>
                  <a:pt x="702" y="422"/>
                </a:lnTo>
                <a:lnTo>
                  <a:pt x="700" y="425"/>
                </a:lnTo>
                <a:lnTo>
                  <a:pt x="698" y="428"/>
                </a:lnTo>
                <a:lnTo>
                  <a:pt x="696" y="430"/>
                </a:lnTo>
                <a:lnTo>
                  <a:pt x="695" y="430"/>
                </a:lnTo>
                <a:lnTo>
                  <a:pt x="686" y="428"/>
                </a:lnTo>
                <a:lnTo>
                  <a:pt x="686" y="430"/>
                </a:lnTo>
                <a:lnTo>
                  <a:pt x="685" y="437"/>
                </a:lnTo>
                <a:lnTo>
                  <a:pt x="683" y="437"/>
                </a:lnTo>
                <a:lnTo>
                  <a:pt x="679" y="437"/>
                </a:lnTo>
                <a:lnTo>
                  <a:pt x="678" y="432"/>
                </a:lnTo>
                <a:lnTo>
                  <a:pt x="673" y="427"/>
                </a:lnTo>
                <a:lnTo>
                  <a:pt x="664" y="428"/>
                </a:lnTo>
                <a:lnTo>
                  <a:pt x="664" y="427"/>
                </a:lnTo>
                <a:lnTo>
                  <a:pt x="662" y="423"/>
                </a:lnTo>
                <a:lnTo>
                  <a:pt x="657" y="422"/>
                </a:lnTo>
                <a:lnTo>
                  <a:pt x="652" y="420"/>
                </a:lnTo>
                <a:lnTo>
                  <a:pt x="651" y="417"/>
                </a:lnTo>
                <a:lnTo>
                  <a:pt x="654" y="414"/>
                </a:lnTo>
                <a:lnTo>
                  <a:pt x="646" y="410"/>
                </a:lnTo>
                <a:lnTo>
                  <a:pt x="646" y="412"/>
                </a:lnTo>
                <a:lnTo>
                  <a:pt x="644" y="419"/>
                </a:lnTo>
                <a:lnTo>
                  <a:pt x="640" y="420"/>
                </a:lnTo>
                <a:lnTo>
                  <a:pt x="637" y="420"/>
                </a:lnTo>
                <a:lnTo>
                  <a:pt x="632" y="415"/>
                </a:lnTo>
                <a:lnTo>
                  <a:pt x="630" y="415"/>
                </a:lnTo>
                <a:lnTo>
                  <a:pt x="627" y="417"/>
                </a:lnTo>
                <a:lnTo>
                  <a:pt x="625" y="417"/>
                </a:lnTo>
                <a:lnTo>
                  <a:pt x="623" y="414"/>
                </a:lnTo>
                <a:lnTo>
                  <a:pt x="623" y="409"/>
                </a:lnTo>
                <a:lnTo>
                  <a:pt x="622" y="405"/>
                </a:lnTo>
                <a:lnTo>
                  <a:pt x="618" y="404"/>
                </a:lnTo>
                <a:lnTo>
                  <a:pt x="617" y="407"/>
                </a:lnTo>
                <a:lnTo>
                  <a:pt x="613" y="407"/>
                </a:lnTo>
                <a:lnTo>
                  <a:pt x="612" y="407"/>
                </a:lnTo>
                <a:lnTo>
                  <a:pt x="612" y="415"/>
                </a:lnTo>
                <a:lnTo>
                  <a:pt x="610" y="419"/>
                </a:lnTo>
                <a:lnTo>
                  <a:pt x="608" y="420"/>
                </a:lnTo>
                <a:lnTo>
                  <a:pt x="603" y="417"/>
                </a:lnTo>
                <a:lnTo>
                  <a:pt x="601" y="419"/>
                </a:lnTo>
                <a:lnTo>
                  <a:pt x="603" y="420"/>
                </a:lnTo>
                <a:lnTo>
                  <a:pt x="605" y="422"/>
                </a:lnTo>
                <a:lnTo>
                  <a:pt x="601" y="423"/>
                </a:lnTo>
                <a:lnTo>
                  <a:pt x="601" y="432"/>
                </a:lnTo>
                <a:lnTo>
                  <a:pt x="601" y="433"/>
                </a:lnTo>
                <a:lnTo>
                  <a:pt x="598" y="433"/>
                </a:lnTo>
                <a:lnTo>
                  <a:pt x="595" y="433"/>
                </a:lnTo>
                <a:lnTo>
                  <a:pt x="589" y="430"/>
                </a:lnTo>
                <a:lnTo>
                  <a:pt x="588" y="422"/>
                </a:lnTo>
                <a:lnTo>
                  <a:pt x="589" y="420"/>
                </a:lnTo>
                <a:lnTo>
                  <a:pt x="593" y="419"/>
                </a:lnTo>
                <a:lnTo>
                  <a:pt x="593" y="417"/>
                </a:lnTo>
                <a:lnTo>
                  <a:pt x="591" y="412"/>
                </a:lnTo>
                <a:lnTo>
                  <a:pt x="588" y="412"/>
                </a:lnTo>
                <a:lnTo>
                  <a:pt x="584" y="412"/>
                </a:lnTo>
                <a:lnTo>
                  <a:pt x="584" y="415"/>
                </a:lnTo>
                <a:lnTo>
                  <a:pt x="583" y="417"/>
                </a:lnTo>
                <a:lnTo>
                  <a:pt x="581" y="415"/>
                </a:lnTo>
                <a:lnTo>
                  <a:pt x="578" y="412"/>
                </a:lnTo>
                <a:lnTo>
                  <a:pt x="578" y="415"/>
                </a:lnTo>
                <a:lnTo>
                  <a:pt x="574" y="417"/>
                </a:lnTo>
                <a:lnTo>
                  <a:pt x="573" y="420"/>
                </a:lnTo>
                <a:lnTo>
                  <a:pt x="567" y="422"/>
                </a:lnTo>
                <a:lnTo>
                  <a:pt x="562" y="420"/>
                </a:lnTo>
                <a:lnTo>
                  <a:pt x="562" y="412"/>
                </a:lnTo>
                <a:lnTo>
                  <a:pt x="561" y="410"/>
                </a:lnTo>
                <a:lnTo>
                  <a:pt x="556" y="409"/>
                </a:lnTo>
                <a:lnTo>
                  <a:pt x="552" y="410"/>
                </a:lnTo>
                <a:lnTo>
                  <a:pt x="550" y="410"/>
                </a:lnTo>
                <a:lnTo>
                  <a:pt x="549" y="409"/>
                </a:lnTo>
                <a:lnTo>
                  <a:pt x="547" y="402"/>
                </a:lnTo>
                <a:lnTo>
                  <a:pt x="540" y="401"/>
                </a:lnTo>
                <a:lnTo>
                  <a:pt x="537" y="402"/>
                </a:lnTo>
                <a:lnTo>
                  <a:pt x="533" y="405"/>
                </a:lnTo>
                <a:lnTo>
                  <a:pt x="530" y="407"/>
                </a:lnTo>
                <a:lnTo>
                  <a:pt x="527" y="412"/>
                </a:lnTo>
                <a:lnTo>
                  <a:pt x="520" y="417"/>
                </a:lnTo>
                <a:lnTo>
                  <a:pt x="518" y="417"/>
                </a:lnTo>
                <a:lnTo>
                  <a:pt x="515" y="414"/>
                </a:lnTo>
                <a:lnTo>
                  <a:pt x="510" y="412"/>
                </a:lnTo>
                <a:lnTo>
                  <a:pt x="508" y="410"/>
                </a:lnTo>
                <a:lnTo>
                  <a:pt x="508" y="409"/>
                </a:lnTo>
                <a:lnTo>
                  <a:pt x="510" y="407"/>
                </a:lnTo>
                <a:lnTo>
                  <a:pt x="508" y="404"/>
                </a:lnTo>
                <a:lnTo>
                  <a:pt x="510" y="404"/>
                </a:lnTo>
                <a:lnTo>
                  <a:pt x="510" y="402"/>
                </a:lnTo>
                <a:lnTo>
                  <a:pt x="506" y="397"/>
                </a:lnTo>
                <a:lnTo>
                  <a:pt x="503" y="399"/>
                </a:lnTo>
                <a:lnTo>
                  <a:pt x="499" y="399"/>
                </a:lnTo>
                <a:lnTo>
                  <a:pt x="496" y="397"/>
                </a:lnTo>
                <a:lnTo>
                  <a:pt x="493" y="389"/>
                </a:lnTo>
                <a:lnTo>
                  <a:pt x="496" y="381"/>
                </a:lnTo>
                <a:lnTo>
                  <a:pt x="493" y="379"/>
                </a:lnTo>
                <a:lnTo>
                  <a:pt x="491" y="381"/>
                </a:lnTo>
                <a:lnTo>
                  <a:pt x="488" y="384"/>
                </a:lnTo>
                <a:lnTo>
                  <a:pt x="476" y="382"/>
                </a:lnTo>
                <a:lnTo>
                  <a:pt x="472" y="379"/>
                </a:lnTo>
                <a:lnTo>
                  <a:pt x="469" y="379"/>
                </a:lnTo>
                <a:lnTo>
                  <a:pt x="466" y="382"/>
                </a:lnTo>
                <a:lnTo>
                  <a:pt x="464" y="386"/>
                </a:lnTo>
                <a:lnTo>
                  <a:pt x="462" y="387"/>
                </a:lnTo>
                <a:lnTo>
                  <a:pt x="460" y="389"/>
                </a:lnTo>
                <a:lnTo>
                  <a:pt x="457" y="391"/>
                </a:lnTo>
                <a:lnTo>
                  <a:pt x="452" y="389"/>
                </a:lnTo>
                <a:lnTo>
                  <a:pt x="447" y="384"/>
                </a:lnTo>
                <a:lnTo>
                  <a:pt x="445" y="379"/>
                </a:lnTo>
                <a:lnTo>
                  <a:pt x="442" y="378"/>
                </a:lnTo>
                <a:lnTo>
                  <a:pt x="440" y="378"/>
                </a:lnTo>
                <a:lnTo>
                  <a:pt x="435" y="378"/>
                </a:lnTo>
                <a:lnTo>
                  <a:pt x="433" y="378"/>
                </a:lnTo>
                <a:lnTo>
                  <a:pt x="432" y="381"/>
                </a:lnTo>
                <a:lnTo>
                  <a:pt x="423" y="379"/>
                </a:lnTo>
                <a:lnTo>
                  <a:pt x="420" y="378"/>
                </a:lnTo>
                <a:lnTo>
                  <a:pt x="411" y="376"/>
                </a:lnTo>
                <a:lnTo>
                  <a:pt x="404" y="371"/>
                </a:lnTo>
                <a:lnTo>
                  <a:pt x="401" y="369"/>
                </a:lnTo>
                <a:lnTo>
                  <a:pt x="396" y="371"/>
                </a:lnTo>
                <a:lnTo>
                  <a:pt x="393" y="369"/>
                </a:lnTo>
                <a:lnTo>
                  <a:pt x="387" y="369"/>
                </a:lnTo>
                <a:lnTo>
                  <a:pt x="382" y="368"/>
                </a:lnTo>
                <a:lnTo>
                  <a:pt x="381" y="368"/>
                </a:lnTo>
                <a:lnTo>
                  <a:pt x="379" y="363"/>
                </a:lnTo>
                <a:lnTo>
                  <a:pt x="381" y="356"/>
                </a:lnTo>
                <a:lnTo>
                  <a:pt x="379" y="353"/>
                </a:lnTo>
                <a:lnTo>
                  <a:pt x="374" y="348"/>
                </a:lnTo>
                <a:lnTo>
                  <a:pt x="372" y="345"/>
                </a:lnTo>
                <a:lnTo>
                  <a:pt x="367" y="343"/>
                </a:lnTo>
                <a:lnTo>
                  <a:pt x="364" y="338"/>
                </a:lnTo>
                <a:lnTo>
                  <a:pt x="360" y="341"/>
                </a:lnTo>
                <a:lnTo>
                  <a:pt x="360" y="345"/>
                </a:lnTo>
                <a:lnTo>
                  <a:pt x="357" y="348"/>
                </a:lnTo>
                <a:lnTo>
                  <a:pt x="355" y="348"/>
                </a:lnTo>
                <a:lnTo>
                  <a:pt x="350" y="346"/>
                </a:lnTo>
                <a:lnTo>
                  <a:pt x="348" y="343"/>
                </a:lnTo>
                <a:lnTo>
                  <a:pt x="343" y="341"/>
                </a:lnTo>
                <a:lnTo>
                  <a:pt x="340" y="343"/>
                </a:lnTo>
                <a:lnTo>
                  <a:pt x="340" y="345"/>
                </a:lnTo>
                <a:lnTo>
                  <a:pt x="338" y="348"/>
                </a:lnTo>
                <a:lnTo>
                  <a:pt x="328" y="346"/>
                </a:lnTo>
                <a:lnTo>
                  <a:pt x="320" y="336"/>
                </a:lnTo>
                <a:lnTo>
                  <a:pt x="314" y="330"/>
                </a:lnTo>
                <a:lnTo>
                  <a:pt x="311" y="328"/>
                </a:lnTo>
                <a:lnTo>
                  <a:pt x="309" y="323"/>
                </a:lnTo>
                <a:lnTo>
                  <a:pt x="304" y="320"/>
                </a:lnTo>
                <a:lnTo>
                  <a:pt x="303" y="320"/>
                </a:lnTo>
                <a:lnTo>
                  <a:pt x="299" y="322"/>
                </a:lnTo>
                <a:lnTo>
                  <a:pt x="297" y="322"/>
                </a:lnTo>
                <a:lnTo>
                  <a:pt x="297" y="299"/>
                </a:lnTo>
                <a:lnTo>
                  <a:pt x="299" y="263"/>
                </a:lnTo>
                <a:lnTo>
                  <a:pt x="301" y="245"/>
                </a:lnTo>
                <a:lnTo>
                  <a:pt x="303" y="213"/>
                </a:lnTo>
                <a:lnTo>
                  <a:pt x="303" y="190"/>
                </a:lnTo>
                <a:lnTo>
                  <a:pt x="304" y="157"/>
                </a:lnTo>
                <a:lnTo>
                  <a:pt x="306" y="135"/>
                </a:lnTo>
                <a:lnTo>
                  <a:pt x="308" y="80"/>
                </a:lnTo>
                <a:lnTo>
                  <a:pt x="306" y="80"/>
                </a:lnTo>
                <a:lnTo>
                  <a:pt x="252" y="79"/>
                </a:lnTo>
                <a:lnTo>
                  <a:pt x="209" y="77"/>
                </a:lnTo>
                <a:lnTo>
                  <a:pt x="196" y="77"/>
                </a:lnTo>
                <a:lnTo>
                  <a:pt x="141" y="72"/>
                </a:lnTo>
                <a:lnTo>
                  <a:pt x="99" y="70"/>
                </a:lnTo>
                <a:lnTo>
                  <a:pt x="85" y="70"/>
                </a:lnTo>
                <a:lnTo>
                  <a:pt x="0" y="64"/>
                </a:lnTo>
                <a:lnTo>
                  <a:pt x="5" y="0"/>
                </a:lnTo>
                <a:lnTo>
                  <a:pt x="104" y="8"/>
                </a:lnTo>
                <a:lnTo>
                  <a:pt x="151" y="10"/>
                </a:lnTo>
                <a:lnTo>
                  <a:pt x="201" y="13"/>
                </a:lnTo>
                <a:lnTo>
                  <a:pt x="214" y="13"/>
                </a:lnTo>
                <a:lnTo>
                  <a:pt x="245" y="15"/>
                </a:lnTo>
                <a:lnTo>
                  <a:pt x="301" y="18"/>
                </a:lnTo>
                <a:lnTo>
                  <a:pt x="309" y="18"/>
                </a:lnTo>
                <a:lnTo>
                  <a:pt x="357" y="20"/>
                </a:lnTo>
                <a:lnTo>
                  <a:pt x="367" y="20"/>
                </a:lnTo>
                <a:lnTo>
                  <a:pt x="411" y="21"/>
                </a:lnTo>
                <a:lnTo>
                  <a:pt x="459" y="23"/>
                </a:lnTo>
                <a:lnTo>
                  <a:pt x="477" y="23"/>
                </a:lnTo>
                <a:lnTo>
                  <a:pt x="503" y="25"/>
                </a:lnTo>
                <a:lnTo>
                  <a:pt x="533" y="25"/>
                </a:lnTo>
                <a:lnTo>
                  <a:pt x="567" y="25"/>
                </a:lnTo>
                <a:lnTo>
                  <a:pt x="601" y="25"/>
                </a:lnTo>
                <a:lnTo>
                  <a:pt x="640" y="26"/>
                </a:lnTo>
                <a:lnTo>
                  <a:pt x="664" y="26"/>
                </a:lnTo>
                <a:lnTo>
                  <a:pt x="715" y="26"/>
                </a:lnTo>
                <a:lnTo>
                  <a:pt x="720" y="26"/>
                </a:lnTo>
                <a:lnTo>
                  <a:pt x="739" y="26"/>
                </a:lnTo>
                <a:lnTo>
                  <a:pt x="764" y="26"/>
                </a:lnTo>
                <a:lnTo>
                  <a:pt x="776" y="26"/>
                </a:lnTo>
                <a:lnTo>
                  <a:pt x="810" y="25"/>
                </a:lnTo>
                <a:lnTo>
                  <a:pt x="815" y="25"/>
                </a:lnTo>
                <a:lnTo>
                  <a:pt x="856" y="25"/>
                </a:lnTo>
                <a:lnTo>
                  <a:pt x="858" y="54"/>
                </a:lnTo>
                <a:lnTo>
                  <a:pt x="858" y="66"/>
                </a:lnTo>
                <a:lnTo>
                  <a:pt x="858" y="89"/>
                </a:lnTo>
                <a:lnTo>
                  <a:pt x="859" y="90"/>
                </a:lnTo>
                <a:lnTo>
                  <a:pt x="865" y="130"/>
                </a:lnTo>
                <a:lnTo>
                  <a:pt x="866" y="136"/>
                </a:lnTo>
                <a:lnTo>
                  <a:pt x="873" y="179"/>
                </a:lnTo>
                <a:lnTo>
                  <a:pt x="875" y="194"/>
                </a:lnTo>
                <a:lnTo>
                  <a:pt x="880" y="225"/>
                </a:lnTo>
                <a:lnTo>
                  <a:pt x="880" y="28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Freeform 40"/>
          <p:cNvSpPr>
            <a:spLocks noEditPoints="1"/>
          </p:cNvSpPr>
          <p:nvPr/>
        </p:nvSpPr>
        <p:spPr bwMode="auto">
          <a:xfrm>
            <a:off x="6591300" y="3675063"/>
            <a:ext cx="1425575" cy="601662"/>
          </a:xfrm>
          <a:custGeom>
            <a:avLst/>
            <a:gdLst>
              <a:gd name="T0" fmla="*/ 2147483647 w 898"/>
              <a:gd name="T1" fmla="*/ 2147483647 h 379"/>
              <a:gd name="T2" fmla="*/ 2147483647 w 898"/>
              <a:gd name="T3" fmla="*/ 2147483647 h 379"/>
              <a:gd name="T4" fmla="*/ 2147483647 w 898"/>
              <a:gd name="T5" fmla="*/ 2147483647 h 379"/>
              <a:gd name="T6" fmla="*/ 2147483647 w 898"/>
              <a:gd name="T7" fmla="*/ 2147483647 h 379"/>
              <a:gd name="T8" fmla="*/ 2147483647 w 898"/>
              <a:gd name="T9" fmla="*/ 2147483647 h 379"/>
              <a:gd name="T10" fmla="*/ 2147483647 w 898"/>
              <a:gd name="T11" fmla="*/ 2147483647 h 379"/>
              <a:gd name="T12" fmla="*/ 2147483647 w 898"/>
              <a:gd name="T13" fmla="*/ 2147483647 h 379"/>
              <a:gd name="T14" fmla="*/ 2147483647 w 898"/>
              <a:gd name="T15" fmla="*/ 2147483647 h 379"/>
              <a:gd name="T16" fmla="*/ 2147483647 w 898"/>
              <a:gd name="T17" fmla="*/ 2147483647 h 379"/>
              <a:gd name="T18" fmla="*/ 2147483647 w 898"/>
              <a:gd name="T19" fmla="*/ 2147483647 h 379"/>
              <a:gd name="T20" fmla="*/ 2147483647 w 898"/>
              <a:gd name="T21" fmla="*/ 2147483647 h 379"/>
              <a:gd name="T22" fmla="*/ 2147483647 w 898"/>
              <a:gd name="T23" fmla="*/ 2147483647 h 379"/>
              <a:gd name="T24" fmla="*/ 2147483647 w 898"/>
              <a:gd name="T25" fmla="*/ 2147483647 h 379"/>
              <a:gd name="T26" fmla="*/ 2147483647 w 898"/>
              <a:gd name="T27" fmla="*/ 2147483647 h 379"/>
              <a:gd name="T28" fmla="*/ 2147483647 w 898"/>
              <a:gd name="T29" fmla="*/ 2147483647 h 379"/>
              <a:gd name="T30" fmla="*/ 2147483647 w 898"/>
              <a:gd name="T31" fmla="*/ 2147483647 h 379"/>
              <a:gd name="T32" fmla="*/ 2147483647 w 898"/>
              <a:gd name="T33" fmla="*/ 2147483647 h 379"/>
              <a:gd name="T34" fmla="*/ 2147483647 w 898"/>
              <a:gd name="T35" fmla="*/ 2147483647 h 379"/>
              <a:gd name="T36" fmla="*/ 2147483647 w 898"/>
              <a:gd name="T37" fmla="*/ 2147483647 h 379"/>
              <a:gd name="T38" fmla="*/ 2147483647 w 898"/>
              <a:gd name="T39" fmla="*/ 2147483647 h 379"/>
              <a:gd name="T40" fmla="*/ 2147483647 w 898"/>
              <a:gd name="T41" fmla="*/ 2147483647 h 379"/>
              <a:gd name="T42" fmla="*/ 2147483647 w 898"/>
              <a:gd name="T43" fmla="*/ 2147483647 h 379"/>
              <a:gd name="T44" fmla="*/ 2147483647 w 898"/>
              <a:gd name="T45" fmla="*/ 2147483647 h 379"/>
              <a:gd name="T46" fmla="*/ 2147483647 w 898"/>
              <a:gd name="T47" fmla="*/ 2147483647 h 379"/>
              <a:gd name="T48" fmla="*/ 2147483647 w 898"/>
              <a:gd name="T49" fmla="*/ 2147483647 h 379"/>
              <a:gd name="T50" fmla="*/ 2147483647 w 898"/>
              <a:gd name="T51" fmla="*/ 2147483647 h 379"/>
              <a:gd name="T52" fmla="*/ 2147483647 w 898"/>
              <a:gd name="T53" fmla="*/ 2147483647 h 379"/>
              <a:gd name="T54" fmla="*/ 2147483647 w 898"/>
              <a:gd name="T55" fmla="*/ 2147483647 h 379"/>
              <a:gd name="T56" fmla="*/ 2147483647 w 898"/>
              <a:gd name="T57" fmla="*/ 2147483647 h 379"/>
              <a:gd name="T58" fmla="*/ 2147483647 w 898"/>
              <a:gd name="T59" fmla="*/ 2147483647 h 379"/>
              <a:gd name="T60" fmla="*/ 2147483647 w 898"/>
              <a:gd name="T61" fmla="*/ 2147483647 h 379"/>
              <a:gd name="T62" fmla="*/ 2147483647 w 898"/>
              <a:gd name="T63" fmla="*/ 2147483647 h 379"/>
              <a:gd name="T64" fmla="*/ 2147483647 w 898"/>
              <a:gd name="T65" fmla="*/ 2147483647 h 379"/>
              <a:gd name="T66" fmla="*/ 2147483647 w 898"/>
              <a:gd name="T67" fmla="*/ 2147483647 h 379"/>
              <a:gd name="T68" fmla="*/ 2147483647 w 898"/>
              <a:gd name="T69" fmla="*/ 2147483647 h 379"/>
              <a:gd name="T70" fmla="*/ 2147483647 w 898"/>
              <a:gd name="T71" fmla="*/ 2147483647 h 379"/>
              <a:gd name="T72" fmla="*/ 2147483647 w 898"/>
              <a:gd name="T73" fmla="*/ 2147483647 h 379"/>
              <a:gd name="T74" fmla="*/ 2147483647 w 898"/>
              <a:gd name="T75" fmla="*/ 2147483647 h 379"/>
              <a:gd name="T76" fmla="*/ 2147483647 w 898"/>
              <a:gd name="T77" fmla="*/ 2147483647 h 379"/>
              <a:gd name="T78" fmla="*/ 2147483647 w 898"/>
              <a:gd name="T79" fmla="*/ 2147483647 h 379"/>
              <a:gd name="T80" fmla="*/ 2147483647 w 898"/>
              <a:gd name="T81" fmla="*/ 2147483647 h 379"/>
              <a:gd name="T82" fmla="*/ 2147483647 w 898"/>
              <a:gd name="T83" fmla="*/ 2147483647 h 379"/>
              <a:gd name="T84" fmla="*/ 2147483647 w 898"/>
              <a:gd name="T85" fmla="*/ 2147483647 h 379"/>
              <a:gd name="T86" fmla="*/ 2147483647 w 898"/>
              <a:gd name="T87" fmla="*/ 2147483647 h 379"/>
              <a:gd name="T88" fmla="*/ 2147483647 w 898"/>
              <a:gd name="T89" fmla="*/ 2147483647 h 379"/>
              <a:gd name="T90" fmla="*/ 2147483647 w 898"/>
              <a:gd name="T91" fmla="*/ 2147483647 h 379"/>
              <a:gd name="T92" fmla="*/ 2147483647 w 898"/>
              <a:gd name="T93" fmla="*/ 2147483647 h 379"/>
              <a:gd name="T94" fmla="*/ 2147483647 w 898"/>
              <a:gd name="T95" fmla="*/ 2147483647 h 379"/>
              <a:gd name="T96" fmla="*/ 2147483647 w 898"/>
              <a:gd name="T97" fmla="*/ 2147483647 h 379"/>
              <a:gd name="T98" fmla="*/ 2147483647 w 898"/>
              <a:gd name="T99" fmla="*/ 2147483647 h 379"/>
              <a:gd name="T100" fmla="*/ 2147483647 w 898"/>
              <a:gd name="T101" fmla="*/ 2147483647 h 379"/>
              <a:gd name="T102" fmla="*/ 2147483647 w 898"/>
              <a:gd name="T103" fmla="*/ 2147483647 h 379"/>
              <a:gd name="T104" fmla="*/ 2147483647 w 898"/>
              <a:gd name="T105" fmla="*/ 2147483647 h 379"/>
              <a:gd name="T106" fmla="*/ 2147483647 w 898"/>
              <a:gd name="T107" fmla="*/ 2147483647 h 379"/>
              <a:gd name="T108" fmla="*/ 2147483647 w 898"/>
              <a:gd name="T109" fmla="*/ 2147483647 h 379"/>
              <a:gd name="T110" fmla="*/ 2147483647 w 898"/>
              <a:gd name="T111" fmla="*/ 2147483647 h 379"/>
              <a:gd name="T112" fmla="*/ 2147483647 w 898"/>
              <a:gd name="T113" fmla="*/ 2147483647 h 379"/>
              <a:gd name="T114" fmla="*/ 2147483647 w 898"/>
              <a:gd name="T115" fmla="*/ 2147483647 h 379"/>
              <a:gd name="T116" fmla="*/ 2147483647 w 898"/>
              <a:gd name="T117" fmla="*/ 2147483647 h 3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98"/>
              <a:gd name="T178" fmla="*/ 0 h 379"/>
              <a:gd name="T179" fmla="*/ 898 w 898"/>
              <a:gd name="T180" fmla="*/ 379 h 3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98" h="379">
                <a:moveTo>
                  <a:pt x="33" y="328"/>
                </a:moveTo>
                <a:lnTo>
                  <a:pt x="20" y="330"/>
                </a:lnTo>
                <a:lnTo>
                  <a:pt x="0" y="333"/>
                </a:lnTo>
                <a:lnTo>
                  <a:pt x="0" y="305"/>
                </a:lnTo>
                <a:lnTo>
                  <a:pt x="5" y="297"/>
                </a:lnTo>
                <a:lnTo>
                  <a:pt x="10" y="300"/>
                </a:lnTo>
                <a:lnTo>
                  <a:pt x="18" y="299"/>
                </a:lnTo>
                <a:lnTo>
                  <a:pt x="23" y="294"/>
                </a:lnTo>
                <a:lnTo>
                  <a:pt x="25" y="292"/>
                </a:lnTo>
                <a:lnTo>
                  <a:pt x="25" y="287"/>
                </a:lnTo>
                <a:lnTo>
                  <a:pt x="27" y="281"/>
                </a:lnTo>
                <a:lnTo>
                  <a:pt x="25" y="277"/>
                </a:lnTo>
                <a:lnTo>
                  <a:pt x="30" y="271"/>
                </a:lnTo>
                <a:lnTo>
                  <a:pt x="33" y="267"/>
                </a:lnTo>
                <a:lnTo>
                  <a:pt x="37" y="263"/>
                </a:lnTo>
                <a:lnTo>
                  <a:pt x="42" y="261"/>
                </a:lnTo>
                <a:lnTo>
                  <a:pt x="47" y="256"/>
                </a:lnTo>
                <a:lnTo>
                  <a:pt x="57" y="253"/>
                </a:lnTo>
                <a:lnTo>
                  <a:pt x="62" y="251"/>
                </a:lnTo>
                <a:lnTo>
                  <a:pt x="69" y="253"/>
                </a:lnTo>
                <a:lnTo>
                  <a:pt x="74" y="251"/>
                </a:lnTo>
                <a:lnTo>
                  <a:pt x="79" y="246"/>
                </a:lnTo>
                <a:lnTo>
                  <a:pt x="86" y="241"/>
                </a:lnTo>
                <a:lnTo>
                  <a:pt x="90" y="238"/>
                </a:lnTo>
                <a:lnTo>
                  <a:pt x="95" y="236"/>
                </a:lnTo>
                <a:lnTo>
                  <a:pt x="98" y="231"/>
                </a:lnTo>
                <a:lnTo>
                  <a:pt x="98" y="228"/>
                </a:lnTo>
                <a:lnTo>
                  <a:pt x="105" y="226"/>
                </a:lnTo>
                <a:lnTo>
                  <a:pt x="108" y="221"/>
                </a:lnTo>
                <a:lnTo>
                  <a:pt x="110" y="221"/>
                </a:lnTo>
                <a:lnTo>
                  <a:pt x="117" y="218"/>
                </a:lnTo>
                <a:lnTo>
                  <a:pt x="123" y="218"/>
                </a:lnTo>
                <a:lnTo>
                  <a:pt x="127" y="215"/>
                </a:lnTo>
                <a:lnTo>
                  <a:pt x="130" y="205"/>
                </a:lnTo>
                <a:lnTo>
                  <a:pt x="129" y="198"/>
                </a:lnTo>
                <a:lnTo>
                  <a:pt x="130" y="195"/>
                </a:lnTo>
                <a:lnTo>
                  <a:pt x="134" y="195"/>
                </a:lnTo>
                <a:lnTo>
                  <a:pt x="139" y="197"/>
                </a:lnTo>
                <a:lnTo>
                  <a:pt x="142" y="192"/>
                </a:lnTo>
                <a:lnTo>
                  <a:pt x="142" y="189"/>
                </a:lnTo>
                <a:lnTo>
                  <a:pt x="142" y="187"/>
                </a:lnTo>
                <a:lnTo>
                  <a:pt x="154" y="179"/>
                </a:lnTo>
                <a:lnTo>
                  <a:pt x="156" y="179"/>
                </a:lnTo>
                <a:lnTo>
                  <a:pt x="157" y="179"/>
                </a:lnTo>
                <a:lnTo>
                  <a:pt x="159" y="182"/>
                </a:lnTo>
                <a:lnTo>
                  <a:pt x="159" y="184"/>
                </a:lnTo>
                <a:lnTo>
                  <a:pt x="161" y="189"/>
                </a:lnTo>
                <a:lnTo>
                  <a:pt x="164" y="190"/>
                </a:lnTo>
                <a:lnTo>
                  <a:pt x="169" y="187"/>
                </a:lnTo>
                <a:lnTo>
                  <a:pt x="173" y="184"/>
                </a:lnTo>
                <a:lnTo>
                  <a:pt x="178" y="172"/>
                </a:lnTo>
                <a:lnTo>
                  <a:pt x="181" y="169"/>
                </a:lnTo>
                <a:lnTo>
                  <a:pt x="186" y="166"/>
                </a:lnTo>
                <a:lnTo>
                  <a:pt x="191" y="166"/>
                </a:lnTo>
                <a:lnTo>
                  <a:pt x="196" y="161"/>
                </a:lnTo>
                <a:lnTo>
                  <a:pt x="202" y="161"/>
                </a:lnTo>
                <a:lnTo>
                  <a:pt x="207" y="166"/>
                </a:lnTo>
                <a:lnTo>
                  <a:pt x="210" y="166"/>
                </a:lnTo>
                <a:lnTo>
                  <a:pt x="217" y="161"/>
                </a:lnTo>
                <a:lnTo>
                  <a:pt x="222" y="143"/>
                </a:lnTo>
                <a:lnTo>
                  <a:pt x="224" y="139"/>
                </a:lnTo>
                <a:lnTo>
                  <a:pt x="232" y="133"/>
                </a:lnTo>
                <a:lnTo>
                  <a:pt x="242" y="131"/>
                </a:lnTo>
                <a:lnTo>
                  <a:pt x="244" y="131"/>
                </a:lnTo>
                <a:lnTo>
                  <a:pt x="241" y="128"/>
                </a:lnTo>
                <a:lnTo>
                  <a:pt x="239" y="125"/>
                </a:lnTo>
                <a:lnTo>
                  <a:pt x="242" y="113"/>
                </a:lnTo>
                <a:lnTo>
                  <a:pt x="241" y="108"/>
                </a:lnTo>
                <a:lnTo>
                  <a:pt x="242" y="98"/>
                </a:lnTo>
                <a:lnTo>
                  <a:pt x="276" y="95"/>
                </a:lnTo>
                <a:lnTo>
                  <a:pt x="320" y="90"/>
                </a:lnTo>
                <a:lnTo>
                  <a:pt x="327" y="88"/>
                </a:lnTo>
                <a:lnTo>
                  <a:pt x="351" y="87"/>
                </a:lnTo>
                <a:lnTo>
                  <a:pt x="368" y="84"/>
                </a:lnTo>
                <a:lnTo>
                  <a:pt x="407" y="79"/>
                </a:lnTo>
                <a:lnTo>
                  <a:pt x="410" y="79"/>
                </a:lnTo>
                <a:lnTo>
                  <a:pt x="441" y="72"/>
                </a:lnTo>
                <a:lnTo>
                  <a:pt x="461" y="69"/>
                </a:lnTo>
                <a:lnTo>
                  <a:pt x="490" y="64"/>
                </a:lnTo>
                <a:lnTo>
                  <a:pt x="499" y="64"/>
                </a:lnTo>
                <a:lnTo>
                  <a:pt x="533" y="57"/>
                </a:lnTo>
                <a:lnTo>
                  <a:pt x="539" y="56"/>
                </a:lnTo>
                <a:lnTo>
                  <a:pt x="568" y="51"/>
                </a:lnTo>
                <a:lnTo>
                  <a:pt x="582" y="49"/>
                </a:lnTo>
                <a:lnTo>
                  <a:pt x="607" y="42"/>
                </a:lnTo>
                <a:lnTo>
                  <a:pt x="624" y="39"/>
                </a:lnTo>
                <a:lnTo>
                  <a:pt x="636" y="38"/>
                </a:lnTo>
                <a:lnTo>
                  <a:pt x="682" y="29"/>
                </a:lnTo>
                <a:lnTo>
                  <a:pt x="696" y="26"/>
                </a:lnTo>
                <a:lnTo>
                  <a:pt x="721" y="21"/>
                </a:lnTo>
                <a:lnTo>
                  <a:pt x="757" y="13"/>
                </a:lnTo>
                <a:lnTo>
                  <a:pt x="764" y="11"/>
                </a:lnTo>
                <a:lnTo>
                  <a:pt x="781" y="8"/>
                </a:lnTo>
                <a:lnTo>
                  <a:pt x="801" y="5"/>
                </a:lnTo>
                <a:lnTo>
                  <a:pt x="809" y="3"/>
                </a:lnTo>
                <a:lnTo>
                  <a:pt x="811" y="8"/>
                </a:lnTo>
                <a:lnTo>
                  <a:pt x="806" y="10"/>
                </a:lnTo>
                <a:lnTo>
                  <a:pt x="820" y="16"/>
                </a:lnTo>
                <a:lnTo>
                  <a:pt x="821" y="18"/>
                </a:lnTo>
                <a:lnTo>
                  <a:pt x="818" y="18"/>
                </a:lnTo>
                <a:lnTo>
                  <a:pt x="823" y="24"/>
                </a:lnTo>
                <a:lnTo>
                  <a:pt x="825" y="16"/>
                </a:lnTo>
                <a:lnTo>
                  <a:pt x="826" y="26"/>
                </a:lnTo>
                <a:lnTo>
                  <a:pt x="845" y="52"/>
                </a:lnTo>
                <a:lnTo>
                  <a:pt x="847" y="57"/>
                </a:lnTo>
                <a:lnTo>
                  <a:pt x="840" y="54"/>
                </a:lnTo>
                <a:lnTo>
                  <a:pt x="832" y="38"/>
                </a:lnTo>
                <a:lnTo>
                  <a:pt x="826" y="38"/>
                </a:lnTo>
                <a:lnTo>
                  <a:pt x="826" y="33"/>
                </a:lnTo>
                <a:lnTo>
                  <a:pt x="820" y="31"/>
                </a:lnTo>
                <a:lnTo>
                  <a:pt x="828" y="46"/>
                </a:lnTo>
                <a:lnTo>
                  <a:pt x="826" y="49"/>
                </a:lnTo>
                <a:lnTo>
                  <a:pt x="803" y="34"/>
                </a:lnTo>
                <a:lnTo>
                  <a:pt x="799" y="38"/>
                </a:lnTo>
                <a:lnTo>
                  <a:pt x="813" y="51"/>
                </a:lnTo>
                <a:lnTo>
                  <a:pt x="811" y="54"/>
                </a:lnTo>
                <a:lnTo>
                  <a:pt x="801" y="54"/>
                </a:lnTo>
                <a:lnTo>
                  <a:pt x="792" y="49"/>
                </a:lnTo>
                <a:lnTo>
                  <a:pt x="798" y="62"/>
                </a:lnTo>
                <a:lnTo>
                  <a:pt x="779" y="70"/>
                </a:lnTo>
                <a:lnTo>
                  <a:pt x="786" y="72"/>
                </a:lnTo>
                <a:lnTo>
                  <a:pt x="775" y="80"/>
                </a:lnTo>
                <a:lnTo>
                  <a:pt x="769" y="80"/>
                </a:lnTo>
                <a:lnTo>
                  <a:pt x="762" y="75"/>
                </a:lnTo>
                <a:lnTo>
                  <a:pt x="764" y="79"/>
                </a:lnTo>
                <a:lnTo>
                  <a:pt x="758" y="79"/>
                </a:lnTo>
                <a:lnTo>
                  <a:pt x="752" y="65"/>
                </a:lnTo>
                <a:lnTo>
                  <a:pt x="752" y="47"/>
                </a:lnTo>
                <a:lnTo>
                  <a:pt x="742" y="42"/>
                </a:lnTo>
                <a:lnTo>
                  <a:pt x="726" y="41"/>
                </a:lnTo>
                <a:lnTo>
                  <a:pt x="747" y="46"/>
                </a:lnTo>
                <a:lnTo>
                  <a:pt x="750" y="52"/>
                </a:lnTo>
                <a:lnTo>
                  <a:pt x="748" y="56"/>
                </a:lnTo>
                <a:lnTo>
                  <a:pt x="748" y="67"/>
                </a:lnTo>
                <a:lnTo>
                  <a:pt x="758" y="85"/>
                </a:lnTo>
                <a:lnTo>
                  <a:pt x="755" y="93"/>
                </a:lnTo>
                <a:lnTo>
                  <a:pt x="760" y="92"/>
                </a:lnTo>
                <a:lnTo>
                  <a:pt x="787" y="80"/>
                </a:lnTo>
                <a:lnTo>
                  <a:pt x="792" y="85"/>
                </a:lnTo>
                <a:lnTo>
                  <a:pt x="808" y="77"/>
                </a:lnTo>
                <a:lnTo>
                  <a:pt x="821" y="77"/>
                </a:lnTo>
                <a:lnTo>
                  <a:pt x="828" y="80"/>
                </a:lnTo>
                <a:lnTo>
                  <a:pt x="828" y="102"/>
                </a:lnTo>
                <a:lnTo>
                  <a:pt x="833" y="110"/>
                </a:lnTo>
                <a:lnTo>
                  <a:pt x="820" y="110"/>
                </a:lnTo>
                <a:lnTo>
                  <a:pt x="826" y="113"/>
                </a:lnTo>
                <a:lnTo>
                  <a:pt x="835" y="111"/>
                </a:lnTo>
                <a:lnTo>
                  <a:pt x="833" y="82"/>
                </a:lnTo>
                <a:lnTo>
                  <a:pt x="848" y="75"/>
                </a:lnTo>
                <a:lnTo>
                  <a:pt x="857" y="80"/>
                </a:lnTo>
                <a:lnTo>
                  <a:pt x="865" y="105"/>
                </a:lnTo>
                <a:lnTo>
                  <a:pt x="862" y="116"/>
                </a:lnTo>
                <a:lnTo>
                  <a:pt x="850" y="113"/>
                </a:lnTo>
                <a:lnTo>
                  <a:pt x="840" y="143"/>
                </a:lnTo>
                <a:lnTo>
                  <a:pt x="828" y="154"/>
                </a:lnTo>
                <a:lnTo>
                  <a:pt x="794" y="151"/>
                </a:lnTo>
                <a:lnTo>
                  <a:pt x="789" y="148"/>
                </a:lnTo>
                <a:lnTo>
                  <a:pt x="796" y="139"/>
                </a:lnTo>
                <a:lnTo>
                  <a:pt x="796" y="134"/>
                </a:lnTo>
                <a:lnTo>
                  <a:pt x="787" y="133"/>
                </a:lnTo>
                <a:lnTo>
                  <a:pt x="791" y="136"/>
                </a:lnTo>
                <a:lnTo>
                  <a:pt x="777" y="141"/>
                </a:lnTo>
                <a:lnTo>
                  <a:pt x="781" y="151"/>
                </a:lnTo>
                <a:lnTo>
                  <a:pt x="774" y="156"/>
                </a:lnTo>
                <a:lnTo>
                  <a:pt x="730" y="148"/>
                </a:lnTo>
                <a:lnTo>
                  <a:pt x="743" y="159"/>
                </a:lnTo>
                <a:lnTo>
                  <a:pt x="775" y="164"/>
                </a:lnTo>
                <a:lnTo>
                  <a:pt x="786" y="171"/>
                </a:lnTo>
                <a:lnTo>
                  <a:pt x="787" y="166"/>
                </a:lnTo>
                <a:lnTo>
                  <a:pt x="792" y="166"/>
                </a:lnTo>
                <a:lnTo>
                  <a:pt x="798" y="172"/>
                </a:lnTo>
                <a:lnTo>
                  <a:pt x="786" y="184"/>
                </a:lnTo>
                <a:lnTo>
                  <a:pt x="791" y="187"/>
                </a:lnTo>
                <a:lnTo>
                  <a:pt x="791" y="197"/>
                </a:lnTo>
                <a:lnTo>
                  <a:pt x="786" y="203"/>
                </a:lnTo>
                <a:lnTo>
                  <a:pt x="769" y="212"/>
                </a:lnTo>
                <a:lnTo>
                  <a:pt x="758" y="208"/>
                </a:lnTo>
                <a:lnTo>
                  <a:pt x="757" y="203"/>
                </a:lnTo>
                <a:lnTo>
                  <a:pt x="747" y="202"/>
                </a:lnTo>
                <a:lnTo>
                  <a:pt x="740" y="203"/>
                </a:lnTo>
                <a:lnTo>
                  <a:pt x="740" y="207"/>
                </a:lnTo>
                <a:lnTo>
                  <a:pt x="752" y="207"/>
                </a:lnTo>
                <a:lnTo>
                  <a:pt x="764" y="218"/>
                </a:lnTo>
                <a:lnTo>
                  <a:pt x="792" y="217"/>
                </a:lnTo>
                <a:lnTo>
                  <a:pt x="787" y="210"/>
                </a:lnTo>
                <a:lnTo>
                  <a:pt x="803" y="207"/>
                </a:lnTo>
                <a:lnTo>
                  <a:pt x="809" y="198"/>
                </a:lnTo>
                <a:lnTo>
                  <a:pt x="815" y="207"/>
                </a:lnTo>
                <a:lnTo>
                  <a:pt x="820" y="207"/>
                </a:lnTo>
                <a:lnTo>
                  <a:pt x="823" y="202"/>
                </a:lnTo>
                <a:lnTo>
                  <a:pt x="825" y="205"/>
                </a:lnTo>
                <a:lnTo>
                  <a:pt x="813" y="228"/>
                </a:lnTo>
                <a:lnTo>
                  <a:pt x="799" y="240"/>
                </a:lnTo>
                <a:lnTo>
                  <a:pt x="757" y="251"/>
                </a:lnTo>
                <a:lnTo>
                  <a:pt x="745" y="244"/>
                </a:lnTo>
                <a:lnTo>
                  <a:pt x="748" y="254"/>
                </a:lnTo>
                <a:lnTo>
                  <a:pt x="747" y="258"/>
                </a:lnTo>
                <a:lnTo>
                  <a:pt x="713" y="289"/>
                </a:lnTo>
                <a:lnTo>
                  <a:pt x="708" y="295"/>
                </a:lnTo>
                <a:lnTo>
                  <a:pt x="706" y="294"/>
                </a:lnTo>
                <a:lnTo>
                  <a:pt x="706" y="297"/>
                </a:lnTo>
                <a:lnTo>
                  <a:pt x="694" y="312"/>
                </a:lnTo>
                <a:lnTo>
                  <a:pt x="685" y="328"/>
                </a:lnTo>
                <a:lnTo>
                  <a:pt x="685" y="345"/>
                </a:lnTo>
                <a:lnTo>
                  <a:pt x="682" y="346"/>
                </a:lnTo>
                <a:lnTo>
                  <a:pt x="675" y="330"/>
                </a:lnTo>
                <a:lnTo>
                  <a:pt x="680" y="354"/>
                </a:lnTo>
                <a:lnTo>
                  <a:pt x="674" y="366"/>
                </a:lnTo>
                <a:lnTo>
                  <a:pt x="618" y="379"/>
                </a:lnTo>
                <a:lnTo>
                  <a:pt x="609" y="373"/>
                </a:lnTo>
                <a:lnTo>
                  <a:pt x="556" y="336"/>
                </a:lnTo>
                <a:lnTo>
                  <a:pt x="511" y="305"/>
                </a:lnTo>
                <a:lnTo>
                  <a:pt x="511" y="304"/>
                </a:lnTo>
                <a:lnTo>
                  <a:pt x="485" y="287"/>
                </a:lnTo>
                <a:lnTo>
                  <a:pt x="482" y="287"/>
                </a:lnTo>
                <a:lnTo>
                  <a:pt x="458" y="290"/>
                </a:lnTo>
                <a:lnTo>
                  <a:pt x="416" y="295"/>
                </a:lnTo>
                <a:lnTo>
                  <a:pt x="392" y="300"/>
                </a:lnTo>
                <a:lnTo>
                  <a:pt x="366" y="304"/>
                </a:lnTo>
                <a:lnTo>
                  <a:pt x="366" y="289"/>
                </a:lnTo>
                <a:lnTo>
                  <a:pt x="359" y="282"/>
                </a:lnTo>
                <a:lnTo>
                  <a:pt x="353" y="276"/>
                </a:lnTo>
                <a:lnTo>
                  <a:pt x="348" y="271"/>
                </a:lnTo>
                <a:lnTo>
                  <a:pt x="337" y="281"/>
                </a:lnTo>
                <a:lnTo>
                  <a:pt x="334" y="277"/>
                </a:lnTo>
                <a:lnTo>
                  <a:pt x="337" y="272"/>
                </a:lnTo>
                <a:lnTo>
                  <a:pt x="336" y="269"/>
                </a:lnTo>
                <a:lnTo>
                  <a:pt x="334" y="266"/>
                </a:lnTo>
                <a:lnTo>
                  <a:pt x="307" y="269"/>
                </a:lnTo>
                <a:lnTo>
                  <a:pt x="302" y="269"/>
                </a:lnTo>
                <a:lnTo>
                  <a:pt x="261" y="274"/>
                </a:lnTo>
                <a:lnTo>
                  <a:pt x="249" y="276"/>
                </a:lnTo>
                <a:lnTo>
                  <a:pt x="239" y="276"/>
                </a:lnTo>
                <a:lnTo>
                  <a:pt x="213" y="279"/>
                </a:lnTo>
                <a:lnTo>
                  <a:pt x="207" y="279"/>
                </a:lnTo>
                <a:lnTo>
                  <a:pt x="203" y="282"/>
                </a:lnTo>
                <a:lnTo>
                  <a:pt x="200" y="281"/>
                </a:lnTo>
                <a:lnTo>
                  <a:pt x="198" y="282"/>
                </a:lnTo>
                <a:lnTo>
                  <a:pt x="195" y="279"/>
                </a:lnTo>
                <a:lnTo>
                  <a:pt x="191" y="285"/>
                </a:lnTo>
                <a:lnTo>
                  <a:pt x="188" y="285"/>
                </a:lnTo>
                <a:lnTo>
                  <a:pt x="183" y="289"/>
                </a:lnTo>
                <a:lnTo>
                  <a:pt x="178" y="289"/>
                </a:lnTo>
                <a:lnTo>
                  <a:pt x="169" y="294"/>
                </a:lnTo>
                <a:lnTo>
                  <a:pt x="166" y="295"/>
                </a:lnTo>
                <a:lnTo>
                  <a:pt x="166" y="297"/>
                </a:lnTo>
                <a:lnTo>
                  <a:pt x="166" y="299"/>
                </a:lnTo>
                <a:lnTo>
                  <a:pt x="159" y="300"/>
                </a:lnTo>
                <a:lnTo>
                  <a:pt x="147" y="305"/>
                </a:lnTo>
                <a:lnTo>
                  <a:pt x="135" y="312"/>
                </a:lnTo>
                <a:lnTo>
                  <a:pt x="125" y="315"/>
                </a:lnTo>
                <a:lnTo>
                  <a:pt x="83" y="322"/>
                </a:lnTo>
                <a:lnTo>
                  <a:pt x="79" y="323"/>
                </a:lnTo>
                <a:lnTo>
                  <a:pt x="39" y="328"/>
                </a:lnTo>
                <a:lnTo>
                  <a:pt x="33" y="328"/>
                </a:lnTo>
                <a:close/>
                <a:moveTo>
                  <a:pt x="811" y="3"/>
                </a:moveTo>
                <a:lnTo>
                  <a:pt x="815" y="1"/>
                </a:lnTo>
                <a:lnTo>
                  <a:pt x="823" y="1"/>
                </a:lnTo>
                <a:lnTo>
                  <a:pt x="823" y="10"/>
                </a:lnTo>
                <a:lnTo>
                  <a:pt x="818" y="11"/>
                </a:lnTo>
                <a:lnTo>
                  <a:pt x="818" y="6"/>
                </a:lnTo>
                <a:lnTo>
                  <a:pt x="811" y="3"/>
                </a:lnTo>
                <a:close/>
                <a:moveTo>
                  <a:pt x="823" y="0"/>
                </a:moveTo>
                <a:lnTo>
                  <a:pt x="826" y="0"/>
                </a:lnTo>
                <a:lnTo>
                  <a:pt x="845" y="38"/>
                </a:lnTo>
                <a:lnTo>
                  <a:pt x="881" y="87"/>
                </a:lnTo>
                <a:lnTo>
                  <a:pt x="857" y="57"/>
                </a:lnTo>
                <a:lnTo>
                  <a:pt x="854" y="59"/>
                </a:lnTo>
                <a:lnTo>
                  <a:pt x="845" y="38"/>
                </a:lnTo>
                <a:lnTo>
                  <a:pt x="823" y="0"/>
                </a:lnTo>
                <a:close/>
                <a:moveTo>
                  <a:pt x="889" y="100"/>
                </a:moveTo>
                <a:lnTo>
                  <a:pt x="882" y="88"/>
                </a:lnTo>
                <a:lnTo>
                  <a:pt x="894" y="105"/>
                </a:lnTo>
                <a:lnTo>
                  <a:pt x="898" y="154"/>
                </a:lnTo>
                <a:lnTo>
                  <a:pt x="876" y="164"/>
                </a:lnTo>
                <a:lnTo>
                  <a:pt x="881" y="157"/>
                </a:lnTo>
                <a:lnTo>
                  <a:pt x="896" y="148"/>
                </a:lnTo>
                <a:lnTo>
                  <a:pt x="894" y="111"/>
                </a:lnTo>
                <a:lnTo>
                  <a:pt x="889" y="100"/>
                </a:lnTo>
                <a:close/>
                <a:moveTo>
                  <a:pt x="852" y="184"/>
                </a:moveTo>
                <a:lnTo>
                  <a:pt x="855" y="177"/>
                </a:lnTo>
                <a:lnTo>
                  <a:pt x="865" y="169"/>
                </a:lnTo>
                <a:lnTo>
                  <a:pt x="874" y="164"/>
                </a:lnTo>
                <a:lnTo>
                  <a:pt x="871" y="167"/>
                </a:lnTo>
                <a:lnTo>
                  <a:pt x="862" y="174"/>
                </a:lnTo>
                <a:lnTo>
                  <a:pt x="854" y="184"/>
                </a:lnTo>
                <a:lnTo>
                  <a:pt x="852" y="184"/>
                </a:lnTo>
                <a:close/>
                <a:moveTo>
                  <a:pt x="811" y="254"/>
                </a:moveTo>
                <a:lnTo>
                  <a:pt x="809" y="251"/>
                </a:lnTo>
                <a:lnTo>
                  <a:pt x="811" y="251"/>
                </a:lnTo>
                <a:lnTo>
                  <a:pt x="815" y="240"/>
                </a:lnTo>
                <a:lnTo>
                  <a:pt x="818" y="230"/>
                </a:lnTo>
                <a:lnTo>
                  <a:pt x="823" y="223"/>
                </a:lnTo>
                <a:lnTo>
                  <a:pt x="830" y="213"/>
                </a:lnTo>
                <a:lnTo>
                  <a:pt x="816" y="240"/>
                </a:lnTo>
                <a:lnTo>
                  <a:pt x="811" y="254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8" name="Freeform 41"/>
          <p:cNvSpPr>
            <a:spLocks/>
          </p:cNvSpPr>
          <p:nvPr/>
        </p:nvSpPr>
        <p:spPr bwMode="auto">
          <a:xfrm>
            <a:off x="5603875" y="3829050"/>
            <a:ext cx="1374775" cy="458788"/>
          </a:xfrm>
          <a:custGeom>
            <a:avLst/>
            <a:gdLst>
              <a:gd name="T0" fmla="*/ 2147483647 w 866"/>
              <a:gd name="T1" fmla="*/ 2147483647 h 289"/>
              <a:gd name="T2" fmla="*/ 2147483647 w 866"/>
              <a:gd name="T3" fmla="*/ 2147483647 h 289"/>
              <a:gd name="T4" fmla="*/ 2147483647 w 866"/>
              <a:gd name="T5" fmla="*/ 2147483647 h 289"/>
              <a:gd name="T6" fmla="*/ 2147483647 w 866"/>
              <a:gd name="T7" fmla="*/ 2147483647 h 289"/>
              <a:gd name="T8" fmla="*/ 2147483647 w 866"/>
              <a:gd name="T9" fmla="*/ 2147483647 h 289"/>
              <a:gd name="T10" fmla="*/ 2147483647 w 866"/>
              <a:gd name="T11" fmla="*/ 2147483647 h 289"/>
              <a:gd name="T12" fmla="*/ 2147483647 w 866"/>
              <a:gd name="T13" fmla="*/ 2147483647 h 289"/>
              <a:gd name="T14" fmla="*/ 2147483647 w 866"/>
              <a:gd name="T15" fmla="*/ 2147483647 h 289"/>
              <a:gd name="T16" fmla="*/ 2147483647 w 866"/>
              <a:gd name="T17" fmla="*/ 2147483647 h 289"/>
              <a:gd name="T18" fmla="*/ 2147483647 w 866"/>
              <a:gd name="T19" fmla="*/ 2147483647 h 289"/>
              <a:gd name="T20" fmla="*/ 2147483647 w 866"/>
              <a:gd name="T21" fmla="*/ 2147483647 h 289"/>
              <a:gd name="T22" fmla="*/ 2147483647 w 866"/>
              <a:gd name="T23" fmla="*/ 2147483647 h 289"/>
              <a:gd name="T24" fmla="*/ 2147483647 w 866"/>
              <a:gd name="T25" fmla="*/ 2147483647 h 289"/>
              <a:gd name="T26" fmla="*/ 2147483647 w 866"/>
              <a:gd name="T27" fmla="*/ 2147483647 h 289"/>
              <a:gd name="T28" fmla="*/ 2147483647 w 866"/>
              <a:gd name="T29" fmla="*/ 2147483647 h 289"/>
              <a:gd name="T30" fmla="*/ 2147483647 w 866"/>
              <a:gd name="T31" fmla="*/ 2147483647 h 289"/>
              <a:gd name="T32" fmla="*/ 2147483647 w 866"/>
              <a:gd name="T33" fmla="*/ 2147483647 h 289"/>
              <a:gd name="T34" fmla="*/ 2147483647 w 866"/>
              <a:gd name="T35" fmla="*/ 2147483647 h 289"/>
              <a:gd name="T36" fmla="*/ 2147483647 w 866"/>
              <a:gd name="T37" fmla="*/ 2147483647 h 289"/>
              <a:gd name="T38" fmla="*/ 2147483647 w 866"/>
              <a:gd name="T39" fmla="*/ 2147483647 h 289"/>
              <a:gd name="T40" fmla="*/ 2147483647 w 866"/>
              <a:gd name="T41" fmla="*/ 2147483647 h 289"/>
              <a:gd name="T42" fmla="*/ 2147483647 w 866"/>
              <a:gd name="T43" fmla="*/ 2147483647 h 289"/>
              <a:gd name="T44" fmla="*/ 2147483647 w 866"/>
              <a:gd name="T45" fmla="*/ 2147483647 h 289"/>
              <a:gd name="T46" fmla="*/ 2147483647 w 866"/>
              <a:gd name="T47" fmla="*/ 2147483647 h 289"/>
              <a:gd name="T48" fmla="*/ 2147483647 w 866"/>
              <a:gd name="T49" fmla="*/ 2147483647 h 289"/>
              <a:gd name="T50" fmla="*/ 2147483647 w 866"/>
              <a:gd name="T51" fmla="*/ 2147483647 h 289"/>
              <a:gd name="T52" fmla="*/ 2147483647 w 866"/>
              <a:gd name="T53" fmla="*/ 2147483647 h 289"/>
              <a:gd name="T54" fmla="*/ 2147483647 w 866"/>
              <a:gd name="T55" fmla="*/ 2147483647 h 289"/>
              <a:gd name="T56" fmla="*/ 2147483647 w 866"/>
              <a:gd name="T57" fmla="*/ 2147483647 h 289"/>
              <a:gd name="T58" fmla="*/ 2147483647 w 866"/>
              <a:gd name="T59" fmla="*/ 2147483647 h 289"/>
              <a:gd name="T60" fmla="*/ 2147483647 w 866"/>
              <a:gd name="T61" fmla="*/ 2147483647 h 289"/>
              <a:gd name="T62" fmla="*/ 2147483647 w 866"/>
              <a:gd name="T63" fmla="*/ 2147483647 h 289"/>
              <a:gd name="T64" fmla="*/ 2147483647 w 866"/>
              <a:gd name="T65" fmla="*/ 2147483647 h 289"/>
              <a:gd name="T66" fmla="*/ 2147483647 w 866"/>
              <a:gd name="T67" fmla="*/ 2147483647 h 289"/>
              <a:gd name="T68" fmla="*/ 2147483647 w 866"/>
              <a:gd name="T69" fmla="*/ 2147483647 h 289"/>
              <a:gd name="T70" fmla="*/ 2147483647 w 866"/>
              <a:gd name="T71" fmla="*/ 2147483647 h 289"/>
              <a:gd name="T72" fmla="*/ 2147483647 w 866"/>
              <a:gd name="T73" fmla="*/ 2147483647 h 289"/>
              <a:gd name="T74" fmla="*/ 2147483647 w 866"/>
              <a:gd name="T75" fmla="*/ 2147483647 h 289"/>
              <a:gd name="T76" fmla="*/ 2147483647 w 866"/>
              <a:gd name="T77" fmla="*/ 2147483647 h 289"/>
              <a:gd name="T78" fmla="*/ 2147483647 w 866"/>
              <a:gd name="T79" fmla="*/ 2147483647 h 289"/>
              <a:gd name="T80" fmla="*/ 2147483647 w 866"/>
              <a:gd name="T81" fmla="*/ 2147483647 h 289"/>
              <a:gd name="T82" fmla="*/ 2147483647 w 866"/>
              <a:gd name="T83" fmla="*/ 2147483647 h 289"/>
              <a:gd name="T84" fmla="*/ 2147483647 w 866"/>
              <a:gd name="T85" fmla="*/ 2147483647 h 289"/>
              <a:gd name="T86" fmla="*/ 2147483647 w 866"/>
              <a:gd name="T87" fmla="*/ 2147483647 h 289"/>
              <a:gd name="T88" fmla="*/ 2147483647 w 866"/>
              <a:gd name="T89" fmla="*/ 2147483647 h 289"/>
              <a:gd name="T90" fmla="*/ 2147483647 w 866"/>
              <a:gd name="T91" fmla="*/ 2147483647 h 289"/>
              <a:gd name="T92" fmla="*/ 2147483647 w 866"/>
              <a:gd name="T93" fmla="*/ 2147483647 h 289"/>
              <a:gd name="T94" fmla="*/ 2147483647 w 866"/>
              <a:gd name="T95" fmla="*/ 0 h 289"/>
              <a:gd name="T96" fmla="*/ 2147483647 w 866"/>
              <a:gd name="T97" fmla="*/ 2147483647 h 289"/>
              <a:gd name="T98" fmla="*/ 2147483647 w 866"/>
              <a:gd name="T99" fmla="*/ 2147483647 h 289"/>
              <a:gd name="T100" fmla="*/ 2147483647 w 866"/>
              <a:gd name="T101" fmla="*/ 2147483647 h 289"/>
              <a:gd name="T102" fmla="*/ 2147483647 w 866"/>
              <a:gd name="T103" fmla="*/ 2147483647 h 289"/>
              <a:gd name="T104" fmla="*/ 2147483647 w 866"/>
              <a:gd name="T105" fmla="*/ 2147483647 h 289"/>
              <a:gd name="T106" fmla="*/ 2147483647 w 866"/>
              <a:gd name="T107" fmla="*/ 2147483647 h 289"/>
              <a:gd name="T108" fmla="*/ 2147483647 w 866"/>
              <a:gd name="T109" fmla="*/ 2147483647 h 289"/>
              <a:gd name="T110" fmla="*/ 2147483647 w 866"/>
              <a:gd name="T111" fmla="*/ 2147483647 h 289"/>
              <a:gd name="T112" fmla="*/ 2147483647 w 866"/>
              <a:gd name="T113" fmla="*/ 2147483647 h 289"/>
              <a:gd name="T114" fmla="*/ 2147483647 w 866"/>
              <a:gd name="T115" fmla="*/ 2147483647 h 289"/>
              <a:gd name="T116" fmla="*/ 2147483647 w 866"/>
              <a:gd name="T117" fmla="*/ 2147483647 h 289"/>
              <a:gd name="T118" fmla="*/ 2147483647 w 866"/>
              <a:gd name="T119" fmla="*/ 2147483647 h 289"/>
              <a:gd name="T120" fmla="*/ 2147483647 w 866"/>
              <a:gd name="T121" fmla="*/ 2147483647 h 289"/>
              <a:gd name="T122" fmla="*/ 2147483647 w 866"/>
              <a:gd name="T123" fmla="*/ 2147483647 h 2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66"/>
              <a:gd name="T187" fmla="*/ 0 h 289"/>
              <a:gd name="T188" fmla="*/ 866 w 866"/>
              <a:gd name="T189" fmla="*/ 289 h 28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66" h="289">
                <a:moveTo>
                  <a:pt x="652" y="174"/>
                </a:moveTo>
                <a:lnTo>
                  <a:pt x="647" y="180"/>
                </a:lnTo>
                <a:lnTo>
                  <a:pt x="649" y="184"/>
                </a:lnTo>
                <a:lnTo>
                  <a:pt x="647" y="190"/>
                </a:lnTo>
                <a:lnTo>
                  <a:pt x="647" y="195"/>
                </a:lnTo>
                <a:lnTo>
                  <a:pt x="645" y="197"/>
                </a:lnTo>
                <a:lnTo>
                  <a:pt x="640" y="202"/>
                </a:lnTo>
                <a:lnTo>
                  <a:pt x="632" y="203"/>
                </a:lnTo>
                <a:lnTo>
                  <a:pt x="627" y="200"/>
                </a:lnTo>
                <a:lnTo>
                  <a:pt x="622" y="208"/>
                </a:lnTo>
                <a:lnTo>
                  <a:pt x="622" y="236"/>
                </a:lnTo>
                <a:lnTo>
                  <a:pt x="591" y="239"/>
                </a:lnTo>
                <a:lnTo>
                  <a:pt x="576" y="241"/>
                </a:lnTo>
                <a:lnTo>
                  <a:pt x="572" y="241"/>
                </a:lnTo>
                <a:lnTo>
                  <a:pt x="555" y="243"/>
                </a:lnTo>
                <a:lnTo>
                  <a:pt x="554" y="243"/>
                </a:lnTo>
                <a:lnTo>
                  <a:pt x="523" y="248"/>
                </a:lnTo>
                <a:lnTo>
                  <a:pt x="515" y="248"/>
                </a:lnTo>
                <a:lnTo>
                  <a:pt x="503" y="249"/>
                </a:lnTo>
                <a:lnTo>
                  <a:pt x="487" y="251"/>
                </a:lnTo>
                <a:lnTo>
                  <a:pt x="460" y="253"/>
                </a:lnTo>
                <a:lnTo>
                  <a:pt x="416" y="257"/>
                </a:lnTo>
                <a:lnTo>
                  <a:pt x="414" y="257"/>
                </a:lnTo>
                <a:lnTo>
                  <a:pt x="367" y="262"/>
                </a:lnTo>
                <a:lnTo>
                  <a:pt x="360" y="262"/>
                </a:lnTo>
                <a:lnTo>
                  <a:pt x="321" y="264"/>
                </a:lnTo>
                <a:lnTo>
                  <a:pt x="280" y="267"/>
                </a:lnTo>
                <a:lnTo>
                  <a:pt x="241" y="271"/>
                </a:lnTo>
                <a:lnTo>
                  <a:pt x="219" y="272"/>
                </a:lnTo>
                <a:lnTo>
                  <a:pt x="219" y="274"/>
                </a:lnTo>
                <a:lnTo>
                  <a:pt x="202" y="276"/>
                </a:lnTo>
                <a:lnTo>
                  <a:pt x="200" y="276"/>
                </a:lnTo>
                <a:lnTo>
                  <a:pt x="158" y="279"/>
                </a:lnTo>
                <a:lnTo>
                  <a:pt x="155" y="279"/>
                </a:lnTo>
                <a:lnTo>
                  <a:pt x="134" y="280"/>
                </a:lnTo>
                <a:lnTo>
                  <a:pt x="116" y="282"/>
                </a:lnTo>
                <a:lnTo>
                  <a:pt x="100" y="284"/>
                </a:lnTo>
                <a:lnTo>
                  <a:pt x="68" y="285"/>
                </a:lnTo>
                <a:lnTo>
                  <a:pt x="61" y="285"/>
                </a:lnTo>
                <a:lnTo>
                  <a:pt x="0" y="289"/>
                </a:lnTo>
                <a:lnTo>
                  <a:pt x="0" y="284"/>
                </a:lnTo>
                <a:lnTo>
                  <a:pt x="10" y="284"/>
                </a:lnTo>
                <a:lnTo>
                  <a:pt x="14" y="279"/>
                </a:lnTo>
                <a:lnTo>
                  <a:pt x="12" y="276"/>
                </a:lnTo>
                <a:lnTo>
                  <a:pt x="14" y="272"/>
                </a:lnTo>
                <a:lnTo>
                  <a:pt x="15" y="271"/>
                </a:lnTo>
                <a:lnTo>
                  <a:pt x="22" y="272"/>
                </a:lnTo>
                <a:lnTo>
                  <a:pt x="24" y="269"/>
                </a:lnTo>
                <a:lnTo>
                  <a:pt x="24" y="267"/>
                </a:lnTo>
                <a:lnTo>
                  <a:pt x="22" y="264"/>
                </a:lnTo>
                <a:lnTo>
                  <a:pt x="22" y="261"/>
                </a:lnTo>
                <a:lnTo>
                  <a:pt x="20" y="256"/>
                </a:lnTo>
                <a:lnTo>
                  <a:pt x="19" y="256"/>
                </a:lnTo>
                <a:lnTo>
                  <a:pt x="14" y="256"/>
                </a:lnTo>
                <a:lnTo>
                  <a:pt x="12" y="253"/>
                </a:lnTo>
                <a:lnTo>
                  <a:pt x="12" y="251"/>
                </a:lnTo>
                <a:lnTo>
                  <a:pt x="17" y="249"/>
                </a:lnTo>
                <a:lnTo>
                  <a:pt x="19" y="244"/>
                </a:lnTo>
                <a:lnTo>
                  <a:pt x="17" y="243"/>
                </a:lnTo>
                <a:lnTo>
                  <a:pt x="19" y="241"/>
                </a:lnTo>
                <a:lnTo>
                  <a:pt x="20" y="238"/>
                </a:lnTo>
                <a:lnTo>
                  <a:pt x="19" y="236"/>
                </a:lnTo>
                <a:lnTo>
                  <a:pt x="17" y="236"/>
                </a:lnTo>
                <a:lnTo>
                  <a:pt x="14" y="238"/>
                </a:lnTo>
                <a:lnTo>
                  <a:pt x="14" y="241"/>
                </a:lnTo>
                <a:lnTo>
                  <a:pt x="10" y="241"/>
                </a:lnTo>
                <a:lnTo>
                  <a:pt x="10" y="236"/>
                </a:lnTo>
                <a:lnTo>
                  <a:pt x="14" y="233"/>
                </a:lnTo>
                <a:lnTo>
                  <a:pt x="17" y="230"/>
                </a:lnTo>
                <a:lnTo>
                  <a:pt x="19" y="228"/>
                </a:lnTo>
                <a:lnTo>
                  <a:pt x="20" y="230"/>
                </a:lnTo>
                <a:lnTo>
                  <a:pt x="20" y="234"/>
                </a:lnTo>
                <a:lnTo>
                  <a:pt x="22" y="236"/>
                </a:lnTo>
                <a:lnTo>
                  <a:pt x="24" y="236"/>
                </a:lnTo>
                <a:lnTo>
                  <a:pt x="27" y="231"/>
                </a:lnTo>
                <a:lnTo>
                  <a:pt x="22" y="225"/>
                </a:lnTo>
                <a:lnTo>
                  <a:pt x="22" y="220"/>
                </a:lnTo>
                <a:lnTo>
                  <a:pt x="24" y="218"/>
                </a:lnTo>
                <a:lnTo>
                  <a:pt x="27" y="218"/>
                </a:lnTo>
                <a:lnTo>
                  <a:pt x="31" y="221"/>
                </a:lnTo>
                <a:lnTo>
                  <a:pt x="32" y="221"/>
                </a:lnTo>
                <a:lnTo>
                  <a:pt x="34" y="221"/>
                </a:lnTo>
                <a:lnTo>
                  <a:pt x="36" y="220"/>
                </a:lnTo>
                <a:lnTo>
                  <a:pt x="31" y="215"/>
                </a:lnTo>
                <a:lnTo>
                  <a:pt x="31" y="211"/>
                </a:lnTo>
                <a:lnTo>
                  <a:pt x="39" y="208"/>
                </a:lnTo>
                <a:lnTo>
                  <a:pt x="41" y="208"/>
                </a:lnTo>
                <a:lnTo>
                  <a:pt x="41" y="207"/>
                </a:lnTo>
                <a:lnTo>
                  <a:pt x="41" y="203"/>
                </a:lnTo>
                <a:lnTo>
                  <a:pt x="39" y="203"/>
                </a:lnTo>
                <a:lnTo>
                  <a:pt x="37" y="205"/>
                </a:lnTo>
                <a:lnTo>
                  <a:pt x="32" y="203"/>
                </a:lnTo>
                <a:lnTo>
                  <a:pt x="31" y="198"/>
                </a:lnTo>
                <a:lnTo>
                  <a:pt x="31" y="195"/>
                </a:lnTo>
                <a:lnTo>
                  <a:pt x="34" y="193"/>
                </a:lnTo>
                <a:lnTo>
                  <a:pt x="39" y="193"/>
                </a:lnTo>
                <a:lnTo>
                  <a:pt x="43" y="192"/>
                </a:lnTo>
                <a:lnTo>
                  <a:pt x="46" y="190"/>
                </a:lnTo>
                <a:lnTo>
                  <a:pt x="46" y="185"/>
                </a:lnTo>
                <a:lnTo>
                  <a:pt x="49" y="184"/>
                </a:lnTo>
                <a:lnTo>
                  <a:pt x="53" y="185"/>
                </a:lnTo>
                <a:lnTo>
                  <a:pt x="56" y="182"/>
                </a:lnTo>
                <a:lnTo>
                  <a:pt x="54" y="180"/>
                </a:lnTo>
                <a:lnTo>
                  <a:pt x="49" y="177"/>
                </a:lnTo>
                <a:lnTo>
                  <a:pt x="48" y="175"/>
                </a:lnTo>
                <a:lnTo>
                  <a:pt x="48" y="174"/>
                </a:lnTo>
                <a:lnTo>
                  <a:pt x="51" y="172"/>
                </a:lnTo>
                <a:lnTo>
                  <a:pt x="53" y="172"/>
                </a:lnTo>
                <a:lnTo>
                  <a:pt x="58" y="175"/>
                </a:lnTo>
                <a:lnTo>
                  <a:pt x="60" y="174"/>
                </a:lnTo>
                <a:lnTo>
                  <a:pt x="61" y="172"/>
                </a:lnTo>
                <a:lnTo>
                  <a:pt x="58" y="169"/>
                </a:lnTo>
                <a:lnTo>
                  <a:pt x="53" y="166"/>
                </a:lnTo>
                <a:lnTo>
                  <a:pt x="51" y="161"/>
                </a:lnTo>
                <a:lnTo>
                  <a:pt x="54" y="157"/>
                </a:lnTo>
                <a:lnTo>
                  <a:pt x="56" y="151"/>
                </a:lnTo>
                <a:lnTo>
                  <a:pt x="56" y="149"/>
                </a:lnTo>
                <a:lnTo>
                  <a:pt x="65" y="144"/>
                </a:lnTo>
                <a:lnTo>
                  <a:pt x="65" y="141"/>
                </a:lnTo>
                <a:lnTo>
                  <a:pt x="61" y="138"/>
                </a:lnTo>
                <a:lnTo>
                  <a:pt x="54" y="133"/>
                </a:lnTo>
                <a:lnTo>
                  <a:pt x="53" y="131"/>
                </a:lnTo>
                <a:lnTo>
                  <a:pt x="53" y="129"/>
                </a:lnTo>
                <a:lnTo>
                  <a:pt x="54" y="129"/>
                </a:lnTo>
                <a:lnTo>
                  <a:pt x="60" y="131"/>
                </a:lnTo>
                <a:lnTo>
                  <a:pt x="68" y="128"/>
                </a:lnTo>
                <a:lnTo>
                  <a:pt x="68" y="126"/>
                </a:lnTo>
                <a:lnTo>
                  <a:pt x="68" y="124"/>
                </a:lnTo>
                <a:lnTo>
                  <a:pt x="61" y="121"/>
                </a:lnTo>
                <a:lnTo>
                  <a:pt x="60" y="118"/>
                </a:lnTo>
                <a:lnTo>
                  <a:pt x="61" y="116"/>
                </a:lnTo>
                <a:lnTo>
                  <a:pt x="66" y="116"/>
                </a:lnTo>
                <a:lnTo>
                  <a:pt x="70" y="115"/>
                </a:lnTo>
                <a:lnTo>
                  <a:pt x="70" y="110"/>
                </a:lnTo>
                <a:lnTo>
                  <a:pt x="66" y="105"/>
                </a:lnTo>
                <a:lnTo>
                  <a:pt x="68" y="101"/>
                </a:lnTo>
                <a:lnTo>
                  <a:pt x="66" y="98"/>
                </a:lnTo>
                <a:lnTo>
                  <a:pt x="73" y="97"/>
                </a:lnTo>
                <a:lnTo>
                  <a:pt x="71" y="101"/>
                </a:lnTo>
                <a:lnTo>
                  <a:pt x="73" y="103"/>
                </a:lnTo>
                <a:lnTo>
                  <a:pt x="76" y="103"/>
                </a:lnTo>
                <a:lnTo>
                  <a:pt x="78" y="97"/>
                </a:lnTo>
                <a:lnTo>
                  <a:pt x="85" y="97"/>
                </a:lnTo>
                <a:lnTo>
                  <a:pt x="139" y="93"/>
                </a:lnTo>
                <a:lnTo>
                  <a:pt x="141" y="93"/>
                </a:lnTo>
                <a:lnTo>
                  <a:pt x="172" y="90"/>
                </a:lnTo>
                <a:lnTo>
                  <a:pt x="173" y="90"/>
                </a:lnTo>
                <a:lnTo>
                  <a:pt x="219" y="87"/>
                </a:lnTo>
                <a:lnTo>
                  <a:pt x="219" y="82"/>
                </a:lnTo>
                <a:lnTo>
                  <a:pt x="217" y="75"/>
                </a:lnTo>
                <a:lnTo>
                  <a:pt x="214" y="64"/>
                </a:lnTo>
                <a:lnTo>
                  <a:pt x="234" y="64"/>
                </a:lnTo>
                <a:lnTo>
                  <a:pt x="236" y="67"/>
                </a:lnTo>
                <a:lnTo>
                  <a:pt x="253" y="65"/>
                </a:lnTo>
                <a:lnTo>
                  <a:pt x="258" y="65"/>
                </a:lnTo>
                <a:lnTo>
                  <a:pt x="289" y="62"/>
                </a:lnTo>
                <a:lnTo>
                  <a:pt x="313" y="59"/>
                </a:lnTo>
                <a:lnTo>
                  <a:pt x="316" y="59"/>
                </a:lnTo>
                <a:lnTo>
                  <a:pt x="346" y="56"/>
                </a:lnTo>
                <a:lnTo>
                  <a:pt x="374" y="54"/>
                </a:lnTo>
                <a:lnTo>
                  <a:pt x="382" y="52"/>
                </a:lnTo>
                <a:lnTo>
                  <a:pt x="404" y="52"/>
                </a:lnTo>
                <a:lnTo>
                  <a:pt x="428" y="51"/>
                </a:lnTo>
                <a:lnTo>
                  <a:pt x="447" y="49"/>
                </a:lnTo>
                <a:lnTo>
                  <a:pt x="482" y="47"/>
                </a:lnTo>
                <a:lnTo>
                  <a:pt x="496" y="44"/>
                </a:lnTo>
                <a:lnTo>
                  <a:pt x="499" y="44"/>
                </a:lnTo>
                <a:lnTo>
                  <a:pt x="526" y="41"/>
                </a:lnTo>
                <a:lnTo>
                  <a:pt x="549" y="41"/>
                </a:lnTo>
                <a:lnTo>
                  <a:pt x="603" y="36"/>
                </a:lnTo>
                <a:lnTo>
                  <a:pt x="628" y="33"/>
                </a:lnTo>
                <a:lnTo>
                  <a:pt x="635" y="33"/>
                </a:lnTo>
                <a:lnTo>
                  <a:pt x="661" y="31"/>
                </a:lnTo>
                <a:lnTo>
                  <a:pt x="662" y="28"/>
                </a:lnTo>
                <a:lnTo>
                  <a:pt x="683" y="26"/>
                </a:lnTo>
                <a:lnTo>
                  <a:pt x="701" y="23"/>
                </a:lnTo>
                <a:lnTo>
                  <a:pt x="705" y="24"/>
                </a:lnTo>
                <a:lnTo>
                  <a:pt x="708" y="23"/>
                </a:lnTo>
                <a:lnTo>
                  <a:pt x="732" y="19"/>
                </a:lnTo>
                <a:lnTo>
                  <a:pt x="745" y="18"/>
                </a:lnTo>
                <a:lnTo>
                  <a:pt x="769" y="14"/>
                </a:lnTo>
                <a:lnTo>
                  <a:pt x="802" y="10"/>
                </a:lnTo>
                <a:lnTo>
                  <a:pt x="810" y="10"/>
                </a:lnTo>
                <a:lnTo>
                  <a:pt x="815" y="8"/>
                </a:lnTo>
                <a:lnTo>
                  <a:pt x="839" y="5"/>
                </a:lnTo>
                <a:lnTo>
                  <a:pt x="839" y="3"/>
                </a:lnTo>
                <a:lnTo>
                  <a:pt x="849" y="1"/>
                </a:lnTo>
                <a:lnTo>
                  <a:pt x="866" y="0"/>
                </a:lnTo>
                <a:lnTo>
                  <a:pt x="864" y="1"/>
                </a:lnTo>
                <a:lnTo>
                  <a:pt x="863" y="11"/>
                </a:lnTo>
                <a:lnTo>
                  <a:pt x="864" y="16"/>
                </a:lnTo>
                <a:lnTo>
                  <a:pt x="861" y="28"/>
                </a:lnTo>
                <a:lnTo>
                  <a:pt x="863" y="31"/>
                </a:lnTo>
                <a:lnTo>
                  <a:pt x="866" y="34"/>
                </a:lnTo>
                <a:lnTo>
                  <a:pt x="864" y="34"/>
                </a:lnTo>
                <a:lnTo>
                  <a:pt x="854" y="36"/>
                </a:lnTo>
                <a:lnTo>
                  <a:pt x="846" y="42"/>
                </a:lnTo>
                <a:lnTo>
                  <a:pt x="844" y="46"/>
                </a:lnTo>
                <a:lnTo>
                  <a:pt x="839" y="64"/>
                </a:lnTo>
                <a:lnTo>
                  <a:pt x="832" y="69"/>
                </a:lnTo>
                <a:lnTo>
                  <a:pt x="829" y="69"/>
                </a:lnTo>
                <a:lnTo>
                  <a:pt x="824" y="64"/>
                </a:lnTo>
                <a:lnTo>
                  <a:pt x="818" y="64"/>
                </a:lnTo>
                <a:lnTo>
                  <a:pt x="813" y="69"/>
                </a:lnTo>
                <a:lnTo>
                  <a:pt x="808" y="69"/>
                </a:lnTo>
                <a:lnTo>
                  <a:pt x="803" y="72"/>
                </a:lnTo>
                <a:lnTo>
                  <a:pt x="800" y="75"/>
                </a:lnTo>
                <a:lnTo>
                  <a:pt x="795" y="87"/>
                </a:lnTo>
                <a:lnTo>
                  <a:pt x="791" y="90"/>
                </a:lnTo>
                <a:lnTo>
                  <a:pt x="786" y="93"/>
                </a:lnTo>
                <a:lnTo>
                  <a:pt x="783" y="92"/>
                </a:lnTo>
                <a:lnTo>
                  <a:pt x="781" y="87"/>
                </a:lnTo>
                <a:lnTo>
                  <a:pt x="781" y="85"/>
                </a:lnTo>
                <a:lnTo>
                  <a:pt x="779" y="82"/>
                </a:lnTo>
                <a:lnTo>
                  <a:pt x="778" y="82"/>
                </a:lnTo>
                <a:lnTo>
                  <a:pt x="776" y="82"/>
                </a:lnTo>
                <a:lnTo>
                  <a:pt x="764" y="90"/>
                </a:lnTo>
                <a:lnTo>
                  <a:pt x="764" y="92"/>
                </a:lnTo>
                <a:lnTo>
                  <a:pt x="764" y="95"/>
                </a:lnTo>
                <a:lnTo>
                  <a:pt x="761" y="100"/>
                </a:lnTo>
                <a:lnTo>
                  <a:pt x="756" y="98"/>
                </a:lnTo>
                <a:lnTo>
                  <a:pt x="752" y="98"/>
                </a:lnTo>
                <a:lnTo>
                  <a:pt x="751" y="101"/>
                </a:lnTo>
                <a:lnTo>
                  <a:pt x="752" y="108"/>
                </a:lnTo>
                <a:lnTo>
                  <a:pt x="749" y="118"/>
                </a:lnTo>
                <a:lnTo>
                  <a:pt x="745" y="121"/>
                </a:lnTo>
                <a:lnTo>
                  <a:pt x="739" y="121"/>
                </a:lnTo>
                <a:lnTo>
                  <a:pt x="732" y="124"/>
                </a:lnTo>
                <a:lnTo>
                  <a:pt x="730" y="124"/>
                </a:lnTo>
                <a:lnTo>
                  <a:pt x="727" y="129"/>
                </a:lnTo>
                <a:lnTo>
                  <a:pt x="720" y="131"/>
                </a:lnTo>
                <a:lnTo>
                  <a:pt x="720" y="134"/>
                </a:lnTo>
                <a:lnTo>
                  <a:pt x="717" y="139"/>
                </a:lnTo>
                <a:lnTo>
                  <a:pt x="712" y="141"/>
                </a:lnTo>
                <a:lnTo>
                  <a:pt x="708" y="144"/>
                </a:lnTo>
                <a:lnTo>
                  <a:pt x="701" y="149"/>
                </a:lnTo>
                <a:lnTo>
                  <a:pt x="696" y="154"/>
                </a:lnTo>
                <a:lnTo>
                  <a:pt x="691" y="156"/>
                </a:lnTo>
                <a:lnTo>
                  <a:pt x="684" y="154"/>
                </a:lnTo>
                <a:lnTo>
                  <a:pt x="679" y="156"/>
                </a:lnTo>
                <a:lnTo>
                  <a:pt x="669" y="159"/>
                </a:lnTo>
                <a:lnTo>
                  <a:pt x="664" y="164"/>
                </a:lnTo>
                <a:lnTo>
                  <a:pt x="659" y="166"/>
                </a:lnTo>
                <a:lnTo>
                  <a:pt x="655" y="170"/>
                </a:lnTo>
                <a:lnTo>
                  <a:pt x="652" y="174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9" name="Freeform 42"/>
          <p:cNvSpPr>
            <a:spLocks noEditPoints="1"/>
          </p:cNvSpPr>
          <p:nvPr/>
        </p:nvSpPr>
        <p:spPr bwMode="auto">
          <a:xfrm>
            <a:off x="2833688" y="3978275"/>
            <a:ext cx="2266950" cy="2130425"/>
          </a:xfrm>
          <a:custGeom>
            <a:avLst/>
            <a:gdLst>
              <a:gd name="T0" fmla="*/ 2147483647 w 1426"/>
              <a:gd name="T1" fmla="*/ 2147483647 h 1343"/>
              <a:gd name="T2" fmla="*/ 2147483647 w 1426"/>
              <a:gd name="T3" fmla="*/ 2147483647 h 1343"/>
              <a:gd name="T4" fmla="*/ 2147483647 w 1426"/>
              <a:gd name="T5" fmla="*/ 2147483647 h 1343"/>
              <a:gd name="T6" fmla="*/ 2147483647 w 1426"/>
              <a:gd name="T7" fmla="*/ 2147483647 h 1343"/>
              <a:gd name="T8" fmla="*/ 2147483647 w 1426"/>
              <a:gd name="T9" fmla="*/ 2147483647 h 1343"/>
              <a:gd name="T10" fmla="*/ 2147483647 w 1426"/>
              <a:gd name="T11" fmla="*/ 2147483647 h 1343"/>
              <a:gd name="T12" fmla="*/ 2147483647 w 1426"/>
              <a:gd name="T13" fmla="*/ 2147483647 h 1343"/>
              <a:gd name="T14" fmla="*/ 2147483647 w 1426"/>
              <a:gd name="T15" fmla="*/ 2147483647 h 1343"/>
              <a:gd name="T16" fmla="*/ 2147483647 w 1426"/>
              <a:gd name="T17" fmla="*/ 2147483647 h 1343"/>
              <a:gd name="T18" fmla="*/ 2147483647 w 1426"/>
              <a:gd name="T19" fmla="*/ 2147483647 h 1343"/>
              <a:gd name="T20" fmla="*/ 2147483647 w 1426"/>
              <a:gd name="T21" fmla="*/ 2147483647 h 1343"/>
              <a:gd name="T22" fmla="*/ 2147483647 w 1426"/>
              <a:gd name="T23" fmla="*/ 2147483647 h 1343"/>
              <a:gd name="T24" fmla="*/ 2147483647 w 1426"/>
              <a:gd name="T25" fmla="*/ 2147483647 h 1343"/>
              <a:gd name="T26" fmla="*/ 2147483647 w 1426"/>
              <a:gd name="T27" fmla="*/ 2147483647 h 1343"/>
              <a:gd name="T28" fmla="*/ 2147483647 w 1426"/>
              <a:gd name="T29" fmla="*/ 2147483647 h 1343"/>
              <a:gd name="T30" fmla="*/ 2147483647 w 1426"/>
              <a:gd name="T31" fmla="*/ 2147483647 h 1343"/>
              <a:gd name="T32" fmla="*/ 2147483647 w 1426"/>
              <a:gd name="T33" fmla="*/ 2147483647 h 1343"/>
              <a:gd name="T34" fmla="*/ 2147483647 w 1426"/>
              <a:gd name="T35" fmla="*/ 2147483647 h 1343"/>
              <a:gd name="T36" fmla="*/ 2147483647 w 1426"/>
              <a:gd name="T37" fmla="*/ 2147483647 h 1343"/>
              <a:gd name="T38" fmla="*/ 2147483647 w 1426"/>
              <a:gd name="T39" fmla="*/ 2147483647 h 1343"/>
              <a:gd name="T40" fmla="*/ 2147483647 w 1426"/>
              <a:gd name="T41" fmla="*/ 2147483647 h 1343"/>
              <a:gd name="T42" fmla="*/ 2147483647 w 1426"/>
              <a:gd name="T43" fmla="*/ 2147483647 h 1343"/>
              <a:gd name="T44" fmla="*/ 2147483647 w 1426"/>
              <a:gd name="T45" fmla="*/ 2147483647 h 1343"/>
              <a:gd name="T46" fmla="*/ 2147483647 w 1426"/>
              <a:gd name="T47" fmla="*/ 2147483647 h 1343"/>
              <a:gd name="T48" fmla="*/ 2147483647 w 1426"/>
              <a:gd name="T49" fmla="*/ 2147483647 h 1343"/>
              <a:gd name="T50" fmla="*/ 2147483647 w 1426"/>
              <a:gd name="T51" fmla="*/ 2147483647 h 1343"/>
              <a:gd name="T52" fmla="*/ 2147483647 w 1426"/>
              <a:gd name="T53" fmla="*/ 2147483647 h 1343"/>
              <a:gd name="T54" fmla="*/ 2147483647 w 1426"/>
              <a:gd name="T55" fmla="*/ 2147483647 h 1343"/>
              <a:gd name="T56" fmla="*/ 2147483647 w 1426"/>
              <a:gd name="T57" fmla="*/ 2147483647 h 1343"/>
              <a:gd name="T58" fmla="*/ 2147483647 w 1426"/>
              <a:gd name="T59" fmla="*/ 2147483647 h 1343"/>
              <a:gd name="T60" fmla="*/ 2147483647 w 1426"/>
              <a:gd name="T61" fmla="*/ 2147483647 h 1343"/>
              <a:gd name="T62" fmla="*/ 2147483647 w 1426"/>
              <a:gd name="T63" fmla="*/ 2147483647 h 1343"/>
              <a:gd name="T64" fmla="*/ 2147483647 w 1426"/>
              <a:gd name="T65" fmla="*/ 2147483647 h 1343"/>
              <a:gd name="T66" fmla="*/ 2147483647 w 1426"/>
              <a:gd name="T67" fmla="*/ 2147483647 h 1343"/>
              <a:gd name="T68" fmla="*/ 2147483647 w 1426"/>
              <a:gd name="T69" fmla="*/ 2147483647 h 1343"/>
              <a:gd name="T70" fmla="*/ 2147483647 w 1426"/>
              <a:gd name="T71" fmla="*/ 2147483647 h 1343"/>
              <a:gd name="T72" fmla="*/ 2147483647 w 1426"/>
              <a:gd name="T73" fmla="*/ 2147483647 h 1343"/>
              <a:gd name="T74" fmla="*/ 2147483647 w 1426"/>
              <a:gd name="T75" fmla="*/ 2147483647 h 1343"/>
              <a:gd name="T76" fmla="*/ 2147483647 w 1426"/>
              <a:gd name="T77" fmla="*/ 2147483647 h 1343"/>
              <a:gd name="T78" fmla="*/ 2147483647 w 1426"/>
              <a:gd name="T79" fmla="*/ 2147483647 h 1343"/>
              <a:gd name="T80" fmla="*/ 2147483647 w 1426"/>
              <a:gd name="T81" fmla="*/ 2147483647 h 1343"/>
              <a:gd name="T82" fmla="*/ 2147483647 w 1426"/>
              <a:gd name="T83" fmla="*/ 2147483647 h 1343"/>
              <a:gd name="T84" fmla="*/ 2147483647 w 1426"/>
              <a:gd name="T85" fmla="*/ 2147483647 h 1343"/>
              <a:gd name="T86" fmla="*/ 2147483647 w 1426"/>
              <a:gd name="T87" fmla="*/ 2147483647 h 1343"/>
              <a:gd name="T88" fmla="*/ 2147483647 w 1426"/>
              <a:gd name="T89" fmla="*/ 2147483647 h 1343"/>
              <a:gd name="T90" fmla="*/ 2147483647 w 1426"/>
              <a:gd name="T91" fmla="*/ 2147483647 h 1343"/>
              <a:gd name="T92" fmla="*/ 2147483647 w 1426"/>
              <a:gd name="T93" fmla="*/ 2147483647 h 1343"/>
              <a:gd name="T94" fmla="*/ 2147483647 w 1426"/>
              <a:gd name="T95" fmla="*/ 2147483647 h 1343"/>
              <a:gd name="T96" fmla="*/ 2147483647 w 1426"/>
              <a:gd name="T97" fmla="*/ 2147483647 h 1343"/>
              <a:gd name="T98" fmla="*/ 2147483647 w 1426"/>
              <a:gd name="T99" fmla="*/ 2147483647 h 1343"/>
              <a:gd name="T100" fmla="*/ 2147483647 w 1426"/>
              <a:gd name="T101" fmla="*/ 2147483647 h 1343"/>
              <a:gd name="T102" fmla="*/ 2147483647 w 1426"/>
              <a:gd name="T103" fmla="*/ 2147483647 h 1343"/>
              <a:gd name="T104" fmla="*/ 2147483647 w 1426"/>
              <a:gd name="T105" fmla="*/ 2147483647 h 1343"/>
              <a:gd name="T106" fmla="*/ 2147483647 w 1426"/>
              <a:gd name="T107" fmla="*/ 2147483647 h 1343"/>
              <a:gd name="T108" fmla="*/ 2147483647 w 1426"/>
              <a:gd name="T109" fmla="*/ 2147483647 h 1343"/>
              <a:gd name="T110" fmla="*/ 2147483647 w 1426"/>
              <a:gd name="T111" fmla="*/ 2147483647 h 1343"/>
              <a:gd name="T112" fmla="*/ 2147483647 w 1426"/>
              <a:gd name="T113" fmla="*/ 2147483647 h 1343"/>
              <a:gd name="T114" fmla="*/ 2147483647 w 1426"/>
              <a:gd name="T115" fmla="*/ 2147483647 h 1343"/>
              <a:gd name="T116" fmla="*/ 2147483647 w 1426"/>
              <a:gd name="T117" fmla="*/ 2147483647 h 1343"/>
              <a:gd name="T118" fmla="*/ 2147483647 w 1426"/>
              <a:gd name="T119" fmla="*/ 2147483647 h 1343"/>
              <a:gd name="T120" fmla="*/ 2147483647 w 1426"/>
              <a:gd name="T121" fmla="*/ 2147483647 h 1343"/>
              <a:gd name="T122" fmla="*/ 2147483647 w 1426"/>
              <a:gd name="T123" fmla="*/ 2147483647 h 1343"/>
              <a:gd name="T124" fmla="*/ 2147483647 w 1426"/>
              <a:gd name="T125" fmla="*/ 2147483647 h 13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26"/>
              <a:gd name="T190" fmla="*/ 0 h 1343"/>
              <a:gd name="T191" fmla="*/ 1426 w 1426"/>
              <a:gd name="T192" fmla="*/ 1343 h 134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26" h="1343">
                <a:moveTo>
                  <a:pt x="63" y="604"/>
                </a:moveTo>
                <a:lnTo>
                  <a:pt x="41" y="593"/>
                </a:lnTo>
                <a:lnTo>
                  <a:pt x="25" y="558"/>
                </a:lnTo>
                <a:lnTo>
                  <a:pt x="8" y="550"/>
                </a:lnTo>
                <a:lnTo>
                  <a:pt x="2" y="545"/>
                </a:lnTo>
                <a:lnTo>
                  <a:pt x="2" y="542"/>
                </a:lnTo>
                <a:lnTo>
                  <a:pt x="0" y="535"/>
                </a:lnTo>
                <a:lnTo>
                  <a:pt x="0" y="534"/>
                </a:lnTo>
                <a:lnTo>
                  <a:pt x="2" y="527"/>
                </a:lnTo>
                <a:lnTo>
                  <a:pt x="0" y="525"/>
                </a:lnTo>
                <a:lnTo>
                  <a:pt x="3" y="522"/>
                </a:lnTo>
                <a:lnTo>
                  <a:pt x="29" y="525"/>
                </a:lnTo>
                <a:lnTo>
                  <a:pt x="70" y="530"/>
                </a:lnTo>
                <a:lnTo>
                  <a:pt x="187" y="540"/>
                </a:lnTo>
                <a:lnTo>
                  <a:pt x="194" y="542"/>
                </a:lnTo>
                <a:lnTo>
                  <a:pt x="283" y="548"/>
                </a:lnTo>
                <a:lnTo>
                  <a:pt x="289" y="550"/>
                </a:lnTo>
                <a:lnTo>
                  <a:pt x="316" y="552"/>
                </a:lnTo>
                <a:lnTo>
                  <a:pt x="358" y="555"/>
                </a:lnTo>
                <a:lnTo>
                  <a:pt x="387" y="558"/>
                </a:lnTo>
                <a:lnTo>
                  <a:pt x="389" y="547"/>
                </a:lnTo>
                <a:lnTo>
                  <a:pt x="392" y="494"/>
                </a:lnTo>
                <a:lnTo>
                  <a:pt x="397" y="440"/>
                </a:lnTo>
                <a:lnTo>
                  <a:pt x="402" y="387"/>
                </a:lnTo>
                <a:lnTo>
                  <a:pt x="404" y="363"/>
                </a:lnTo>
                <a:lnTo>
                  <a:pt x="407" y="332"/>
                </a:lnTo>
                <a:lnTo>
                  <a:pt x="413" y="271"/>
                </a:lnTo>
                <a:lnTo>
                  <a:pt x="418" y="217"/>
                </a:lnTo>
                <a:lnTo>
                  <a:pt x="419" y="190"/>
                </a:lnTo>
                <a:lnTo>
                  <a:pt x="421" y="164"/>
                </a:lnTo>
                <a:lnTo>
                  <a:pt x="426" y="108"/>
                </a:lnTo>
                <a:lnTo>
                  <a:pt x="428" y="93"/>
                </a:lnTo>
                <a:lnTo>
                  <a:pt x="430" y="54"/>
                </a:lnTo>
                <a:lnTo>
                  <a:pt x="435" y="0"/>
                </a:lnTo>
                <a:lnTo>
                  <a:pt x="436" y="0"/>
                </a:lnTo>
                <a:lnTo>
                  <a:pt x="521" y="6"/>
                </a:lnTo>
                <a:lnTo>
                  <a:pt x="535" y="6"/>
                </a:lnTo>
                <a:lnTo>
                  <a:pt x="577" y="8"/>
                </a:lnTo>
                <a:lnTo>
                  <a:pt x="632" y="13"/>
                </a:lnTo>
                <a:lnTo>
                  <a:pt x="645" y="13"/>
                </a:lnTo>
                <a:lnTo>
                  <a:pt x="688" y="15"/>
                </a:lnTo>
                <a:lnTo>
                  <a:pt x="742" y="16"/>
                </a:lnTo>
                <a:lnTo>
                  <a:pt x="744" y="16"/>
                </a:lnTo>
                <a:lnTo>
                  <a:pt x="742" y="71"/>
                </a:lnTo>
                <a:lnTo>
                  <a:pt x="740" y="93"/>
                </a:lnTo>
                <a:lnTo>
                  <a:pt x="739" y="126"/>
                </a:lnTo>
                <a:lnTo>
                  <a:pt x="739" y="149"/>
                </a:lnTo>
                <a:lnTo>
                  <a:pt x="737" y="181"/>
                </a:lnTo>
                <a:lnTo>
                  <a:pt x="735" y="199"/>
                </a:lnTo>
                <a:lnTo>
                  <a:pt x="733" y="235"/>
                </a:lnTo>
                <a:lnTo>
                  <a:pt x="733" y="258"/>
                </a:lnTo>
                <a:lnTo>
                  <a:pt x="735" y="258"/>
                </a:lnTo>
                <a:lnTo>
                  <a:pt x="739" y="256"/>
                </a:lnTo>
                <a:lnTo>
                  <a:pt x="740" y="256"/>
                </a:lnTo>
                <a:lnTo>
                  <a:pt x="745" y="259"/>
                </a:lnTo>
                <a:lnTo>
                  <a:pt x="747" y="264"/>
                </a:lnTo>
                <a:lnTo>
                  <a:pt x="750" y="266"/>
                </a:lnTo>
                <a:lnTo>
                  <a:pt x="756" y="272"/>
                </a:lnTo>
                <a:lnTo>
                  <a:pt x="764" y="282"/>
                </a:lnTo>
                <a:lnTo>
                  <a:pt x="774" y="284"/>
                </a:lnTo>
                <a:lnTo>
                  <a:pt x="776" y="281"/>
                </a:lnTo>
                <a:lnTo>
                  <a:pt x="776" y="279"/>
                </a:lnTo>
                <a:lnTo>
                  <a:pt x="779" y="277"/>
                </a:lnTo>
                <a:lnTo>
                  <a:pt x="784" y="279"/>
                </a:lnTo>
                <a:lnTo>
                  <a:pt x="786" y="282"/>
                </a:lnTo>
                <a:lnTo>
                  <a:pt x="791" y="284"/>
                </a:lnTo>
                <a:lnTo>
                  <a:pt x="793" y="284"/>
                </a:lnTo>
                <a:lnTo>
                  <a:pt x="796" y="281"/>
                </a:lnTo>
                <a:lnTo>
                  <a:pt x="796" y="277"/>
                </a:lnTo>
                <a:lnTo>
                  <a:pt x="800" y="274"/>
                </a:lnTo>
                <a:lnTo>
                  <a:pt x="803" y="279"/>
                </a:lnTo>
                <a:lnTo>
                  <a:pt x="808" y="281"/>
                </a:lnTo>
                <a:lnTo>
                  <a:pt x="810" y="284"/>
                </a:lnTo>
                <a:lnTo>
                  <a:pt x="815" y="289"/>
                </a:lnTo>
                <a:lnTo>
                  <a:pt x="817" y="292"/>
                </a:lnTo>
                <a:lnTo>
                  <a:pt x="815" y="299"/>
                </a:lnTo>
                <a:lnTo>
                  <a:pt x="817" y="304"/>
                </a:lnTo>
                <a:lnTo>
                  <a:pt x="818" y="304"/>
                </a:lnTo>
                <a:lnTo>
                  <a:pt x="823" y="305"/>
                </a:lnTo>
                <a:lnTo>
                  <a:pt x="829" y="305"/>
                </a:lnTo>
                <a:lnTo>
                  <a:pt x="832" y="307"/>
                </a:lnTo>
                <a:lnTo>
                  <a:pt x="837" y="305"/>
                </a:lnTo>
                <a:lnTo>
                  <a:pt x="840" y="307"/>
                </a:lnTo>
                <a:lnTo>
                  <a:pt x="847" y="312"/>
                </a:lnTo>
                <a:lnTo>
                  <a:pt x="856" y="314"/>
                </a:lnTo>
                <a:lnTo>
                  <a:pt x="859" y="315"/>
                </a:lnTo>
                <a:lnTo>
                  <a:pt x="868" y="317"/>
                </a:lnTo>
                <a:lnTo>
                  <a:pt x="869" y="314"/>
                </a:lnTo>
                <a:lnTo>
                  <a:pt x="871" y="314"/>
                </a:lnTo>
                <a:lnTo>
                  <a:pt x="876" y="314"/>
                </a:lnTo>
                <a:lnTo>
                  <a:pt x="878" y="314"/>
                </a:lnTo>
                <a:lnTo>
                  <a:pt x="881" y="315"/>
                </a:lnTo>
                <a:lnTo>
                  <a:pt x="883" y="320"/>
                </a:lnTo>
                <a:lnTo>
                  <a:pt x="888" y="325"/>
                </a:lnTo>
                <a:lnTo>
                  <a:pt x="893" y="327"/>
                </a:lnTo>
                <a:lnTo>
                  <a:pt x="896" y="325"/>
                </a:lnTo>
                <a:lnTo>
                  <a:pt x="898" y="323"/>
                </a:lnTo>
                <a:lnTo>
                  <a:pt x="900" y="322"/>
                </a:lnTo>
                <a:lnTo>
                  <a:pt x="902" y="318"/>
                </a:lnTo>
                <a:lnTo>
                  <a:pt x="905" y="315"/>
                </a:lnTo>
                <a:lnTo>
                  <a:pt x="908" y="315"/>
                </a:lnTo>
                <a:lnTo>
                  <a:pt x="912" y="318"/>
                </a:lnTo>
                <a:lnTo>
                  <a:pt x="924" y="320"/>
                </a:lnTo>
                <a:lnTo>
                  <a:pt x="927" y="317"/>
                </a:lnTo>
                <a:lnTo>
                  <a:pt x="929" y="315"/>
                </a:lnTo>
                <a:lnTo>
                  <a:pt x="932" y="317"/>
                </a:lnTo>
                <a:lnTo>
                  <a:pt x="929" y="325"/>
                </a:lnTo>
                <a:lnTo>
                  <a:pt x="932" y="333"/>
                </a:lnTo>
                <a:lnTo>
                  <a:pt x="935" y="335"/>
                </a:lnTo>
                <a:lnTo>
                  <a:pt x="939" y="335"/>
                </a:lnTo>
                <a:lnTo>
                  <a:pt x="942" y="333"/>
                </a:lnTo>
                <a:lnTo>
                  <a:pt x="946" y="338"/>
                </a:lnTo>
                <a:lnTo>
                  <a:pt x="946" y="340"/>
                </a:lnTo>
                <a:lnTo>
                  <a:pt x="944" y="340"/>
                </a:lnTo>
                <a:lnTo>
                  <a:pt x="946" y="343"/>
                </a:lnTo>
                <a:lnTo>
                  <a:pt x="944" y="345"/>
                </a:lnTo>
                <a:lnTo>
                  <a:pt x="944" y="346"/>
                </a:lnTo>
                <a:lnTo>
                  <a:pt x="946" y="348"/>
                </a:lnTo>
                <a:lnTo>
                  <a:pt x="951" y="350"/>
                </a:lnTo>
                <a:lnTo>
                  <a:pt x="954" y="353"/>
                </a:lnTo>
                <a:lnTo>
                  <a:pt x="956" y="353"/>
                </a:lnTo>
                <a:lnTo>
                  <a:pt x="963" y="348"/>
                </a:lnTo>
                <a:lnTo>
                  <a:pt x="966" y="343"/>
                </a:lnTo>
                <a:lnTo>
                  <a:pt x="969" y="341"/>
                </a:lnTo>
                <a:lnTo>
                  <a:pt x="973" y="338"/>
                </a:lnTo>
                <a:lnTo>
                  <a:pt x="976" y="337"/>
                </a:lnTo>
                <a:lnTo>
                  <a:pt x="983" y="338"/>
                </a:lnTo>
                <a:lnTo>
                  <a:pt x="985" y="345"/>
                </a:lnTo>
                <a:lnTo>
                  <a:pt x="986" y="346"/>
                </a:lnTo>
                <a:lnTo>
                  <a:pt x="988" y="346"/>
                </a:lnTo>
                <a:lnTo>
                  <a:pt x="992" y="345"/>
                </a:lnTo>
                <a:lnTo>
                  <a:pt x="997" y="346"/>
                </a:lnTo>
                <a:lnTo>
                  <a:pt x="998" y="348"/>
                </a:lnTo>
                <a:lnTo>
                  <a:pt x="998" y="356"/>
                </a:lnTo>
                <a:lnTo>
                  <a:pt x="1003" y="358"/>
                </a:lnTo>
                <a:lnTo>
                  <a:pt x="1009" y="356"/>
                </a:lnTo>
                <a:lnTo>
                  <a:pt x="1010" y="353"/>
                </a:lnTo>
                <a:lnTo>
                  <a:pt x="1014" y="351"/>
                </a:lnTo>
                <a:lnTo>
                  <a:pt x="1014" y="348"/>
                </a:lnTo>
                <a:lnTo>
                  <a:pt x="1017" y="351"/>
                </a:lnTo>
                <a:lnTo>
                  <a:pt x="1019" y="353"/>
                </a:lnTo>
                <a:lnTo>
                  <a:pt x="1020" y="351"/>
                </a:lnTo>
                <a:lnTo>
                  <a:pt x="1020" y="348"/>
                </a:lnTo>
                <a:lnTo>
                  <a:pt x="1024" y="348"/>
                </a:lnTo>
                <a:lnTo>
                  <a:pt x="1027" y="348"/>
                </a:lnTo>
                <a:lnTo>
                  <a:pt x="1029" y="353"/>
                </a:lnTo>
                <a:lnTo>
                  <a:pt x="1029" y="355"/>
                </a:lnTo>
                <a:lnTo>
                  <a:pt x="1025" y="356"/>
                </a:lnTo>
                <a:lnTo>
                  <a:pt x="1024" y="358"/>
                </a:lnTo>
                <a:lnTo>
                  <a:pt x="1025" y="366"/>
                </a:lnTo>
                <a:lnTo>
                  <a:pt x="1031" y="369"/>
                </a:lnTo>
                <a:lnTo>
                  <a:pt x="1034" y="369"/>
                </a:lnTo>
                <a:lnTo>
                  <a:pt x="1037" y="369"/>
                </a:lnTo>
                <a:lnTo>
                  <a:pt x="1037" y="368"/>
                </a:lnTo>
                <a:lnTo>
                  <a:pt x="1037" y="359"/>
                </a:lnTo>
                <a:lnTo>
                  <a:pt x="1041" y="358"/>
                </a:lnTo>
                <a:lnTo>
                  <a:pt x="1039" y="356"/>
                </a:lnTo>
                <a:lnTo>
                  <a:pt x="1037" y="355"/>
                </a:lnTo>
                <a:lnTo>
                  <a:pt x="1039" y="353"/>
                </a:lnTo>
                <a:lnTo>
                  <a:pt x="1044" y="356"/>
                </a:lnTo>
                <a:lnTo>
                  <a:pt x="1046" y="355"/>
                </a:lnTo>
                <a:lnTo>
                  <a:pt x="1048" y="351"/>
                </a:lnTo>
                <a:lnTo>
                  <a:pt x="1048" y="343"/>
                </a:lnTo>
                <a:lnTo>
                  <a:pt x="1049" y="343"/>
                </a:lnTo>
                <a:lnTo>
                  <a:pt x="1053" y="343"/>
                </a:lnTo>
                <a:lnTo>
                  <a:pt x="1054" y="340"/>
                </a:lnTo>
                <a:lnTo>
                  <a:pt x="1058" y="341"/>
                </a:lnTo>
                <a:lnTo>
                  <a:pt x="1059" y="345"/>
                </a:lnTo>
                <a:lnTo>
                  <a:pt x="1059" y="350"/>
                </a:lnTo>
                <a:lnTo>
                  <a:pt x="1061" y="353"/>
                </a:lnTo>
                <a:lnTo>
                  <a:pt x="1063" y="353"/>
                </a:lnTo>
                <a:lnTo>
                  <a:pt x="1066" y="351"/>
                </a:lnTo>
                <a:lnTo>
                  <a:pt x="1068" y="351"/>
                </a:lnTo>
                <a:lnTo>
                  <a:pt x="1073" y="356"/>
                </a:lnTo>
                <a:lnTo>
                  <a:pt x="1076" y="356"/>
                </a:lnTo>
                <a:lnTo>
                  <a:pt x="1080" y="355"/>
                </a:lnTo>
                <a:lnTo>
                  <a:pt x="1082" y="348"/>
                </a:lnTo>
                <a:lnTo>
                  <a:pt x="1082" y="346"/>
                </a:lnTo>
                <a:lnTo>
                  <a:pt x="1090" y="350"/>
                </a:lnTo>
                <a:lnTo>
                  <a:pt x="1087" y="353"/>
                </a:lnTo>
                <a:lnTo>
                  <a:pt x="1088" y="356"/>
                </a:lnTo>
                <a:lnTo>
                  <a:pt x="1093" y="358"/>
                </a:lnTo>
                <a:lnTo>
                  <a:pt x="1098" y="359"/>
                </a:lnTo>
                <a:lnTo>
                  <a:pt x="1100" y="363"/>
                </a:lnTo>
                <a:lnTo>
                  <a:pt x="1100" y="364"/>
                </a:lnTo>
                <a:lnTo>
                  <a:pt x="1109" y="363"/>
                </a:lnTo>
                <a:lnTo>
                  <a:pt x="1114" y="368"/>
                </a:lnTo>
                <a:lnTo>
                  <a:pt x="1115" y="373"/>
                </a:lnTo>
                <a:lnTo>
                  <a:pt x="1119" y="373"/>
                </a:lnTo>
                <a:lnTo>
                  <a:pt x="1121" y="373"/>
                </a:lnTo>
                <a:lnTo>
                  <a:pt x="1122" y="366"/>
                </a:lnTo>
                <a:lnTo>
                  <a:pt x="1122" y="364"/>
                </a:lnTo>
                <a:lnTo>
                  <a:pt x="1131" y="366"/>
                </a:lnTo>
                <a:lnTo>
                  <a:pt x="1132" y="366"/>
                </a:lnTo>
                <a:lnTo>
                  <a:pt x="1134" y="364"/>
                </a:lnTo>
                <a:lnTo>
                  <a:pt x="1136" y="361"/>
                </a:lnTo>
                <a:lnTo>
                  <a:pt x="1138" y="358"/>
                </a:lnTo>
                <a:lnTo>
                  <a:pt x="1136" y="358"/>
                </a:lnTo>
                <a:lnTo>
                  <a:pt x="1134" y="359"/>
                </a:lnTo>
                <a:lnTo>
                  <a:pt x="1132" y="359"/>
                </a:lnTo>
                <a:lnTo>
                  <a:pt x="1134" y="358"/>
                </a:lnTo>
                <a:lnTo>
                  <a:pt x="1136" y="356"/>
                </a:lnTo>
                <a:lnTo>
                  <a:pt x="1141" y="358"/>
                </a:lnTo>
                <a:lnTo>
                  <a:pt x="1143" y="356"/>
                </a:lnTo>
                <a:lnTo>
                  <a:pt x="1148" y="356"/>
                </a:lnTo>
                <a:lnTo>
                  <a:pt x="1149" y="355"/>
                </a:lnTo>
                <a:lnTo>
                  <a:pt x="1151" y="356"/>
                </a:lnTo>
                <a:lnTo>
                  <a:pt x="1153" y="355"/>
                </a:lnTo>
                <a:lnTo>
                  <a:pt x="1153" y="351"/>
                </a:lnTo>
                <a:lnTo>
                  <a:pt x="1155" y="355"/>
                </a:lnTo>
                <a:lnTo>
                  <a:pt x="1156" y="353"/>
                </a:lnTo>
                <a:lnTo>
                  <a:pt x="1158" y="350"/>
                </a:lnTo>
                <a:lnTo>
                  <a:pt x="1160" y="350"/>
                </a:lnTo>
                <a:lnTo>
                  <a:pt x="1168" y="356"/>
                </a:lnTo>
                <a:lnTo>
                  <a:pt x="1172" y="356"/>
                </a:lnTo>
                <a:lnTo>
                  <a:pt x="1175" y="353"/>
                </a:lnTo>
                <a:lnTo>
                  <a:pt x="1177" y="355"/>
                </a:lnTo>
                <a:lnTo>
                  <a:pt x="1177" y="351"/>
                </a:lnTo>
                <a:lnTo>
                  <a:pt x="1178" y="350"/>
                </a:lnTo>
                <a:lnTo>
                  <a:pt x="1180" y="348"/>
                </a:lnTo>
                <a:lnTo>
                  <a:pt x="1185" y="350"/>
                </a:lnTo>
                <a:lnTo>
                  <a:pt x="1192" y="346"/>
                </a:lnTo>
                <a:lnTo>
                  <a:pt x="1194" y="346"/>
                </a:lnTo>
                <a:lnTo>
                  <a:pt x="1194" y="345"/>
                </a:lnTo>
                <a:lnTo>
                  <a:pt x="1194" y="343"/>
                </a:lnTo>
                <a:lnTo>
                  <a:pt x="1199" y="345"/>
                </a:lnTo>
                <a:lnTo>
                  <a:pt x="1200" y="348"/>
                </a:lnTo>
                <a:lnTo>
                  <a:pt x="1204" y="348"/>
                </a:lnTo>
                <a:lnTo>
                  <a:pt x="1202" y="350"/>
                </a:lnTo>
                <a:lnTo>
                  <a:pt x="1200" y="350"/>
                </a:lnTo>
                <a:lnTo>
                  <a:pt x="1204" y="350"/>
                </a:lnTo>
                <a:lnTo>
                  <a:pt x="1205" y="351"/>
                </a:lnTo>
                <a:lnTo>
                  <a:pt x="1209" y="350"/>
                </a:lnTo>
                <a:lnTo>
                  <a:pt x="1211" y="353"/>
                </a:lnTo>
                <a:lnTo>
                  <a:pt x="1224" y="351"/>
                </a:lnTo>
                <a:lnTo>
                  <a:pt x="1222" y="348"/>
                </a:lnTo>
                <a:lnTo>
                  <a:pt x="1226" y="350"/>
                </a:lnTo>
                <a:lnTo>
                  <a:pt x="1228" y="350"/>
                </a:lnTo>
                <a:lnTo>
                  <a:pt x="1229" y="346"/>
                </a:lnTo>
                <a:lnTo>
                  <a:pt x="1231" y="348"/>
                </a:lnTo>
                <a:lnTo>
                  <a:pt x="1231" y="343"/>
                </a:lnTo>
                <a:lnTo>
                  <a:pt x="1234" y="340"/>
                </a:lnTo>
                <a:lnTo>
                  <a:pt x="1243" y="343"/>
                </a:lnTo>
                <a:lnTo>
                  <a:pt x="1245" y="343"/>
                </a:lnTo>
                <a:lnTo>
                  <a:pt x="1245" y="346"/>
                </a:lnTo>
                <a:lnTo>
                  <a:pt x="1246" y="346"/>
                </a:lnTo>
                <a:lnTo>
                  <a:pt x="1248" y="346"/>
                </a:lnTo>
                <a:lnTo>
                  <a:pt x="1250" y="346"/>
                </a:lnTo>
                <a:lnTo>
                  <a:pt x="1250" y="348"/>
                </a:lnTo>
                <a:lnTo>
                  <a:pt x="1250" y="350"/>
                </a:lnTo>
                <a:lnTo>
                  <a:pt x="1251" y="346"/>
                </a:lnTo>
                <a:lnTo>
                  <a:pt x="1251" y="348"/>
                </a:lnTo>
                <a:lnTo>
                  <a:pt x="1253" y="350"/>
                </a:lnTo>
                <a:lnTo>
                  <a:pt x="1255" y="353"/>
                </a:lnTo>
                <a:lnTo>
                  <a:pt x="1256" y="351"/>
                </a:lnTo>
                <a:lnTo>
                  <a:pt x="1260" y="353"/>
                </a:lnTo>
                <a:lnTo>
                  <a:pt x="1261" y="353"/>
                </a:lnTo>
                <a:lnTo>
                  <a:pt x="1263" y="355"/>
                </a:lnTo>
                <a:lnTo>
                  <a:pt x="1265" y="356"/>
                </a:lnTo>
                <a:lnTo>
                  <a:pt x="1265" y="358"/>
                </a:lnTo>
                <a:lnTo>
                  <a:pt x="1267" y="358"/>
                </a:lnTo>
                <a:lnTo>
                  <a:pt x="1268" y="359"/>
                </a:lnTo>
                <a:lnTo>
                  <a:pt x="1268" y="361"/>
                </a:lnTo>
                <a:lnTo>
                  <a:pt x="1272" y="364"/>
                </a:lnTo>
                <a:lnTo>
                  <a:pt x="1273" y="366"/>
                </a:lnTo>
                <a:lnTo>
                  <a:pt x="1278" y="366"/>
                </a:lnTo>
                <a:lnTo>
                  <a:pt x="1280" y="368"/>
                </a:lnTo>
                <a:lnTo>
                  <a:pt x="1282" y="366"/>
                </a:lnTo>
                <a:lnTo>
                  <a:pt x="1284" y="366"/>
                </a:lnTo>
                <a:lnTo>
                  <a:pt x="1282" y="368"/>
                </a:lnTo>
                <a:lnTo>
                  <a:pt x="1282" y="369"/>
                </a:lnTo>
                <a:lnTo>
                  <a:pt x="1285" y="368"/>
                </a:lnTo>
                <a:lnTo>
                  <a:pt x="1284" y="371"/>
                </a:lnTo>
                <a:lnTo>
                  <a:pt x="1285" y="371"/>
                </a:lnTo>
                <a:lnTo>
                  <a:pt x="1285" y="373"/>
                </a:lnTo>
                <a:lnTo>
                  <a:pt x="1292" y="374"/>
                </a:lnTo>
                <a:lnTo>
                  <a:pt x="1294" y="373"/>
                </a:lnTo>
                <a:lnTo>
                  <a:pt x="1295" y="374"/>
                </a:lnTo>
                <a:lnTo>
                  <a:pt x="1297" y="376"/>
                </a:lnTo>
                <a:lnTo>
                  <a:pt x="1294" y="376"/>
                </a:lnTo>
                <a:lnTo>
                  <a:pt x="1294" y="378"/>
                </a:lnTo>
                <a:lnTo>
                  <a:pt x="1295" y="378"/>
                </a:lnTo>
                <a:lnTo>
                  <a:pt x="1297" y="376"/>
                </a:lnTo>
                <a:lnTo>
                  <a:pt x="1297" y="374"/>
                </a:lnTo>
                <a:lnTo>
                  <a:pt x="1301" y="378"/>
                </a:lnTo>
                <a:lnTo>
                  <a:pt x="1302" y="376"/>
                </a:lnTo>
                <a:lnTo>
                  <a:pt x="1304" y="376"/>
                </a:lnTo>
                <a:lnTo>
                  <a:pt x="1306" y="376"/>
                </a:lnTo>
                <a:lnTo>
                  <a:pt x="1306" y="378"/>
                </a:lnTo>
                <a:lnTo>
                  <a:pt x="1302" y="378"/>
                </a:lnTo>
                <a:lnTo>
                  <a:pt x="1304" y="379"/>
                </a:lnTo>
                <a:lnTo>
                  <a:pt x="1307" y="378"/>
                </a:lnTo>
                <a:lnTo>
                  <a:pt x="1307" y="379"/>
                </a:lnTo>
                <a:lnTo>
                  <a:pt x="1306" y="379"/>
                </a:lnTo>
                <a:lnTo>
                  <a:pt x="1306" y="381"/>
                </a:lnTo>
                <a:lnTo>
                  <a:pt x="1309" y="379"/>
                </a:lnTo>
                <a:lnTo>
                  <a:pt x="1309" y="382"/>
                </a:lnTo>
                <a:lnTo>
                  <a:pt x="1311" y="381"/>
                </a:lnTo>
                <a:lnTo>
                  <a:pt x="1312" y="382"/>
                </a:lnTo>
                <a:lnTo>
                  <a:pt x="1314" y="381"/>
                </a:lnTo>
                <a:lnTo>
                  <a:pt x="1319" y="381"/>
                </a:lnTo>
                <a:lnTo>
                  <a:pt x="1319" y="382"/>
                </a:lnTo>
                <a:lnTo>
                  <a:pt x="1318" y="384"/>
                </a:lnTo>
                <a:lnTo>
                  <a:pt x="1318" y="386"/>
                </a:lnTo>
                <a:lnTo>
                  <a:pt x="1319" y="386"/>
                </a:lnTo>
                <a:lnTo>
                  <a:pt x="1323" y="387"/>
                </a:lnTo>
                <a:lnTo>
                  <a:pt x="1324" y="386"/>
                </a:lnTo>
                <a:lnTo>
                  <a:pt x="1326" y="386"/>
                </a:lnTo>
                <a:lnTo>
                  <a:pt x="1326" y="387"/>
                </a:lnTo>
                <a:lnTo>
                  <a:pt x="1323" y="389"/>
                </a:lnTo>
                <a:lnTo>
                  <a:pt x="1326" y="391"/>
                </a:lnTo>
                <a:lnTo>
                  <a:pt x="1329" y="387"/>
                </a:lnTo>
                <a:lnTo>
                  <a:pt x="1333" y="391"/>
                </a:lnTo>
                <a:lnTo>
                  <a:pt x="1333" y="387"/>
                </a:lnTo>
                <a:lnTo>
                  <a:pt x="1336" y="386"/>
                </a:lnTo>
                <a:lnTo>
                  <a:pt x="1336" y="389"/>
                </a:lnTo>
                <a:lnTo>
                  <a:pt x="1340" y="386"/>
                </a:lnTo>
                <a:lnTo>
                  <a:pt x="1341" y="386"/>
                </a:lnTo>
                <a:lnTo>
                  <a:pt x="1340" y="389"/>
                </a:lnTo>
                <a:lnTo>
                  <a:pt x="1343" y="389"/>
                </a:lnTo>
                <a:lnTo>
                  <a:pt x="1343" y="386"/>
                </a:lnTo>
                <a:lnTo>
                  <a:pt x="1348" y="386"/>
                </a:lnTo>
                <a:lnTo>
                  <a:pt x="1348" y="389"/>
                </a:lnTo>
                <a:lnTo>
                  <a:pt x="1355" y="387"/>
                </a:lnTo>
                <a:lnTo>
                  <a:pt x="1357" y="386"/>
                </a:lnTo>
                <a:lnTo>
                  <a:pt x="1358" y="387"/>
                </a:lnTo>
                <a:lnTo>
                  <a:pt x="1362" y="389"/>
                </a:lnTo>
                <a:lnTo>
                  <a:pt x="1362" y="425"/>
                </a:lnTo>
                <a:lnTo>
                  <a:pt x="1362" y="456"/>
                </a:lnTo>
                <a:lnTo>
                  <a:pt x="1362" y="473"/>
                </a:lnTo>
                <a:lnTo>
                  <a:pt x="1363" y="497"/>
                </a:lnTo>
                <a:lnTo>
                  <a:pt x="1365" y="535"/>
                </a:lnTo>
                <a:lnTo>
                  <a:pt x="1365" y="558"/>
                </a:lnTo>
                <a:lnTo>
                  <a:pt x="1365" y="584"/>
                </a:lnTo>
                <a:lnTo>
                  <a:pt x="1368" y="584"/>
                </a:lnTo>
                <a:lnTo>
                  <a:pt x="1368" y="586"/>
                </a:lnTo>
                <a:lnTo>
                  <a:pt x="1372" y="589"/>
                </a:lnTo>
                <a:lnTo>
                  <a:pt x="1374" y="593"/>
                </a:lnTo>
                <a:lnTo>
                  <a:pt x="1377" y="594"/>
                </a:lnTo>
                <a:lnTo>
                  <a:pt x="1379" y="594"/>
                </a:lnTo>
                <a:lnTo>
                  <a:pt x="1379" y="596"/>
                </a:lnTo>
                <a:lnTo>
                  <a:pt x="1380" y="596"/>
                </a:lnTo>
                <a:lnTo>
                  <a:pt x="1382" y="599"/>
                </a:lnTo>
                <a:lnTo>
                  <a:pt x="1384" y="601"/>
                </a:lnTo>
                <a:lnTo>
                  <a:pt x="1384" y="606"/>
                </a:lnTo>
                <a:lnTo>
                  <a:pt x="1387" y="607"/>
                </a:lnTo>
                <a:lnTo>
                  <a:pt x="1389" y="611"/>
                </a:lnTo>
                <a:lnTo>
                  <a:pt x="1389" y="612"/>
                </a:lnTo>
                <a:lnTo>
                  <a:pt x="1391" y="616"/>
                </a:lnTo>
                <a:lnTo>
                  <a:pt x="1391" y="619"/>
                </a:lnTo>
                <a:lnTo>
                  <a:pt x="1392" y="619"/>
                </a:lnTo>
                <a:lnTo>
                  <a:pt x="1391" y="622"/>
                </a:lnTo>
                <a:lnTo>
                  <a:pt x="1391" y="625"/>
                </a:lnTo>
                <a:lnTo>
                  <a:pt x="1391" y="630"/>
                </a:lnTo>
                <a:lnTo>
                  <a:pt x="1389" y="630"/>
                </a:lnTo>
                <a:lnTo>
                  <a:pt x="1389" y="634"/>
                </a:lnTo>
                <a:lnTo>
                  <a:pt x="1391" y="635"/>
                </a:lnTo>
                <a:lnTo>
                  <a:pt x="1391" y="637"/>
                </a:lnTo>
                <a:lnTo>
                  <a:pt x="1394" y="640"/>
                </a:lnTo>
                <a:lnTo>
                  <a:pt x="1396" y="640"/>
                </a:lnTo>
                <a:lnTo>
                  <a:pt x="1397" y="640"/>
                </a:lnTo>
                <a:lnTo>
                  <a:pt x="1401" y="642"/>
                </a:lnTo>
                <a:lnTo>
                  <a:pt x="1402" y="642"/>
                </a:lnTo>
                <a:lnTo>
                  <a:pt x="1401" y="645"/>
                </a:lnTo>
                <a:lnTo>
                  <a:pt x="1397" y="645"/>
                </a:lnTo>
                <a:lnTo>
                  <a:pt x="1397" y="647"/>
                </a:lnTo>
                <a:lnTo>
                  <a:pt x="1401" y="650"/>
                </a:lnTo>
                <a:lnTo>
                  <a:pt x="1404" y="648"/>
                </a:lnTo>
                <a:lnTo>
                  <a:pt x="1404" y="652"/>
                </a:lnTo>
                <a:lnTo>
                  <a:pt x="1406" y="652"/>
                </a:lnTo>
                <a:lnTo>
                  <a:pt x="1404" y="653"/>
                </a:lnTo>
                <a:lnTo>
                  <a:pt x="1404" y="655"/>
                </a:lnTo>
                <a:lnTo>
                  <a:pt x="1406" y="657"/>
                </a:lnTo>
                <a:lnTo>
                  <a:pt x="1408" y="657"/>
                </a:lnTo>
                <a:lnTo>
                  <a:pt x="1408" y="660"/>
                </a:lnTo>
                <a:lnTo>
                  <a:pt x="1411" y="660"/>
                </a:lnTo>
                <a:lnTo>
                  <a:pt x="1406" y="665"/>
                </a:lnTo>
                <a:lnTo>
                  <a:pt x="1406" y="668"/>
                </a:lnTo>
                <a:lnTo>
                  <a:pt x="1409" y="670"/>
                </a:lnTo>
                <a:lnTo>
                  <a:pt x="1411" y="671"/>
                </a:lnTo>
                <a:lnTo>
                  <a:pt x="1413" y="671"/>
                </a:lnTo>
                <a:lnTo>
                  <a:pt x="1414" y="673"/>
                </a:lnTo>
                <a:lnTo>
                  <a:pt x="1414" y="676"/>
                </a:lnTo>
                <a:lnTo>
                  <a:pt x="1416" y="678"/>
                </a:lnTo>
                <a:lnTo>
                  <a:pt x="1414" y="681"/>
                </a:lnTo>
                <a:lnTo>
                  <a:pt x="1416" y="683"/>
                </a:lnTo>
                <a:lnTo>
                  <a:pt x="1418" y="685"/>
                </a:lnTo>
                <a:lnTo>
                  <a:pt x="1421" y="683"/>
                </a:lnTo>
                <a:lnTo>
                  <a:pt x="1423" y="683"/>
                </a:lnTo>
                <a:lnTo>
                  <a:pt x="1423" y="685"/>
                </a:lnTo>
                <a:lnTo>
                  <a:pt x="1423" y="686"/>
                </a:lnTo>
                <a:lnTo>
                  <a:pt x="1421" y="686"/>
                </a:lnTo>
                <a:lnTo>
                  <a:pt x="1423" y="690"/>
                </a:lnTo>
                <a:lnTo>
                  <a:pt x="1423" y="691"/>
                </a:lnTo>
                <a:lnTo>
                  <a:pt x="1421" y="693"/>
                </a:lnTo>
                <a:lnTo>
                  <a:pt x="1419" y="693"/>
                </a:lnTo>
                <a:lnTo>
                  <a:pt x="1421" y="694"/>
                </a:lnTo>
                <a:lnTo>
                  <a:pt x="1421" y="696"/>
                </a:lnTo>
                <a:lnTo>
                  <a:pt x="1424" y="696"/>
                </a:lnTo>
                <a:lnTo>
                  <a:pt x="1424" y="699"/>
                </a:lnTo>
                <a:lnTo>
                  <a:pt x="1426" y="701"/>
                </a:lnTo>
                <a:lnTo>
                  <a:pt x="1421" y="704"/>
                </a:lnTo>
                <a:lnTo>
                  <a:pt x="1419" y="704"/>
                </a:lnTo>
                <a:lnTo>
                  <a:pt x="1419" y="706"/>
                </a:lnTo>
                <a:lnTo>
                  <a:pt x="1421" y="708"/>
                </a:lnTo>
                <a:lnTo>
                  <a:pt x="1419" y="709"/>
                </a:lnTo>
                <a:lnTo>
                  <a:pt x="1421" y="709"/>
                </a:lnTo>
                <a:lnTo>
                  <a:pt x="1423" y="711"/>
                </a:lnTo>
                <a:lnTo>
                  <a:pt x="1424" y="714"/>
                </a:lnTo>
                <a:lnTo>
                  <a:pt x="1421" y="716"/>
                </a:lnTo>
                <a:lnTo>
                  <a:pt x="1423" y="717"/>
                </a:lnTo>
                <a:lnTo>
                  <a:pt x="1419" y="717"/>
                </a:lnTo>
                <a:lnTo>
                  <a:pt x="1419" y="721"/>
                </a:lnTo>
                <a:lnTo>
                  <a:pt x="1421" y="722"/>
                </a:lnTo>
                <a:lnTo>
                  <a:pt x="1421" y="724"/>
                </a:lnTo>
                <a:lnTo>
                  <a:pt x="1419" y="726"/>
                </a:lnTo>
                <a:lnTo>
                  <a:pt x="1421" y="726"/>
                </a:lnTo>
                <a:lnTo>
                  <a:pt x="1421" y="727"/>
                </a:lnTo>
                <a:lnTo>
                  <a:pt x="1419" y="731"/>
                </a:lnTo>
                <a:lnTo>
                  <a:pt x="1418" y="734"/>
                </a:lnTo>
                <a:lnTo>
                  <a:pt x="1414" y="737"/>
                </a:lnTo>
                <a:lnTo>
                  <a:pt x="1416" y="739"/>
                </a:lnTo>
                <a:lnTo>
                  <a:pt x="1414" y="739"/>
                </a:lnTo>
                <a:lnTo>
                  <a:pt x="1416" y="742"/>
                </a:lnTo>
                <a:lnTo>
                  <a:pt x="1414" y="745"/>
                </a:lnTo>
                <a:lnTo>
                  <a:pt x="1411" y="747"/>
                </a:lnTo>
                <a:lnTo>
                  <a:pt x="1409" y="750"/>
                </a:lnTo>
                <a:lnTo>
                  <a:pt x="1408" y="750"/>
                </a:lnTo>
                <a:lnTo>
                  <a:pt x="1408" y="754"/>
                </a:lnTo>
                <a:lnTo>
                  <a:pt x="1409" y="757"/>
                </a:lnTo>
                <a:lnTo>
                  <a:pt x="1408" y="755"/>
                </a:lnTo>
                <a:lnTo>
                  <a:pt x="1404" y="757"/>
                </a:lnTo>
                <a:lnTo>
                  <a:pt x="1404" y="760"/>
                </a:lnTo>
                <a:lnTo>
                  <a:pt x="1402" y="763"/>
                </a:lnTo>
                <a:lnTo>
                  <a:pt x="1406" y="765"/>
                </a:lnTo>
                <a:lnTo>
                  <a:pt x="1404" y="768"/>
                </a:lnTo>
                <a:lnTo>
                  <a:pt x="1406" y="768"/>
                </a:lnTo>
                <a:lnTo>
                  <a:pt x="1404" y="770"/>
                </a:lnTo>
                <a:lnTo>
                  <a:pt x="1408" y="772"/>
                </a:lnTo>
                <a:lnTo>
                  <a:pt x="1406" y="773"/>
                </a:lnTo>
                <a:lnTo>
                  <a:pt x="1408" y="775"/>
                </a:lnTo>
                <a:lnTo>
                  <a:pt x="1404" y="777"/>
                </a:lnTo>
                <a:lnTo>
                  <a:pt x="1402" y="780"/>
                </a:lnTo>
                <a:lnTo>
                  <a:pt x="1401" y="783"/>
                </a:lnTo>
                <a:lnTo>
                  <a:pt x="1402" y="785"/>
                </a:lnTo>
                <a:lnTo>
                  <a:pt x="1401" y="786"/>
                </a:lnTo>
                <a:lnTo>
                  <a:pt x="1401" y="788"/>
                </a:lnTo>
                <a:lnTo>
                  <a:pt x="1404" y="793"/>
                </a:lnTo>
                <a:lnTo>
                  <a:pt x="1408" y="793"/>
                </a:lnTo>
                <a:lnTo>
                  <a:pt x="1406" y="801"/>
                </a:lnTo>
                <a:lnTo>
                  <a:pt x="1406" y="803"/>
                </a:lnTo>
                <a:lnTo>
                  <a:pt x="1408" y="808"/>
                </a:lnTo>
                <a:lnTo>
                  <a:pt x="1408" y="811"/>
                </a:lnTo>
                <a:lnTo>
                  <a:pt x="1409" y="811"/>
                </a:lnTo>
                <a:lnTo>
                  <a:pt x="1409" y="813"/>
                </a:lnTo>
                <a:lnTo>
                  <a:pt x="1408" y="813"/>
                </a:lnTo>
                <a:lnTo>
                  <a:pt x="1408" y="816"/>
                </a:lnTo>
                <a:lnTo>
                  <a:pt x="1406" y="818"/>
                </a:lnTo>
                <a:lnTo>
                  <a:pt x="1406" y="823"/>
                </a:lnTo>
                <a:lnTo>
                  <a:pt x="1401" y="829"/>
                </a:lnTo>
                <a:lnTo>
                  <a:pt x="1391" y="832"/>
                </a:lnTo>
                <a:lnTo>
                  <a:pt x="1391" y="836"/>
                </a:lnTo>
                <a:lnTo>
                  <a:pt x="1380" y="854"/>
                </a:lnTo>
                <a:lnTo>
                  <a:pt x="1394" y="870"/>
                </a:lnTo>
                <a:lnTo>
                  <a:pt x="1368" y="872"/>
                </a:lnTo>
                <a:lnTo>
                  <a:pt x="1336" y="887"/>
                </a:lnTo>
                <a:lnTo>
                  <a:pt x="1335" y="887"/>
                </a:lnTo>
                <a:lnTo>
                  <a:pt x="1301" y="903"/>
                </a:lnTo>
                <a:lnTo>
                  <a:pt x="1290" y="911"/>
                </a:lnTo>
                <a:lnTo>
                  <a:pt x="1289" y="908"/>
                </a:lnTo>
                <a:lnTo>
                  <a:pt x="1301" y="896"/>
                </a:lnTo>
                <a:lnTo>
                  <a:pt x="1312" y="890"/>
                </a:lnTo>
                <a:lnTo>
                  <a:pt x="1319" y="891"/>
                </a:lnTo>
                <a:lnTo>
                  <a:pt x="1323" y="887"/>
                </a:lnTo>
                <a:lnTo>
                  <a:pt x="1319" y="888"/>
                </a:lnTo>
                <a:lnTo>
                  <a:pt x="1316" y="887"/>
                </a:lnTo>
                <a:lnTo>
                  <a:pt x="1312" y="883"/>
                </a:lnTo>
                <a:lnTo>
                  <a:pt x="1289" y="890"/>
                </a:lnTo>
                <a:lnTo>
                  <a:pt x="1297" y="875"/>
                </a:lnTo>
                <a:lnTo>
                  <a:pt x="1297" y="862"/>
                </a:lnTo>
                <a:lnTo>
                  <a:pt x="1294" y="859"/>
                </a:lnTo>
                <a:lnTo>
                  <a:pt x="1284" y="862"/>
                </a:lnTo>
                <a:lnTo>
                  <a:pt x="1277" y="873"/>
                </a:lnTo>
                <a:lnTo>
                  <a:pt x="1272" y="872"/>
                </a:lnTo>
                <a:lnTo>
                  <a:pt x="1255" y="857"/>
                </a:lnTo>
                <a:lnTo>
                  <a:pt x="1260" y="868"/>
                </a:lnTo>
                <a:lnTo>
                  <a:pt x="1265" y="872"/>
                </a:lnTo>
                <a:lnTo>
                  <a:pt x="1263" y="887"/>
                </a:lnTo>
                <a:lnTo>
                  <a:pt x="1273" y="895"/>
                </a:lnTo>
                <a:lnTo>
                  <a:pt x="1267" y="900"/>
                </a:lnTo>
                <a:lnTo>
                  <a:pt x="1270" y="898"/>
                </a:lnTo>
                <a:lnTo>
                  <a:pt x="1270" y="903"/>
                </a:lnTo>
                <a:lnTo>
                  <a:pt x="1273" y="905"/>
                </a:lnTo>
                <a:lnTo>
                  <a:pt x="1273" y="901"/>
                </a:lnTo>
                <a:lnTo>
                  <a:pt x="1277" y="906"/>
                </a:lnTo>
                <a:lnTo>
                  <a:pt x="1285" y="910"/>
                </a:lnTo>
                <a:lnTo>
                  <a:pt x="1277" y="908"/>
                </a:lnTo>
                <a:lnTo>
                  <a:pt x="1275" y="918"/>
                </a:lnTo>
                <a:lnTo>
                  <a:pt x="1270" y="916"/>
                </a:lnTo>
                <a:lnTo>
                  <a:pt x="1256" y="933"/>
                </a:lnTo>
                <a:lnTo>
                  <a:pt x="1246" y="931"/>
                </a:lnTo>
                <a:lnTo>
                  <a:pt x="1246" y="942"/>
                </a:lnTo>
                <a:lnTo>
                  <a:pt x="1243" y="944"/>
                </a:lnTo>
                <a:lnTo>
                  <a:pt x="1238" y="959"/>
                </a:lnTo>
                <a:lnTo>
                  <a:pt x="1205" y="980"/>
                </a:lnTo>
                <a:lnTo>
                  <a:pt x="1188" y="990"/>
                </a:lnTo>
                <a:lnTo>
                  <a:pt x="1190" y="987"/>
                </a:lnTo>
                <a:lnTo>
                  <a:pt x="1177" y="988"/>
                </a:lnTo>
                <a:lnTo>
                  <a:pt x="1160" y="995"/>
                </a:lnTo>
                <a:lnTo>
                  <a:pt x="1158" y="1003"/>
                </a:lnTo>
                <a:lnTo>
                  <a:pt x="1187" y="992"/>
                </a:lnTo>
                <a:lnTo>
                  <a:pt x="1129" y="1020"/>
                </a:lnTo>
                <a:lnTo>
                  <a:pt x="1153" y="1006"/>
                </a:lnTo>
                <a:lnTo>
                  <a:pt x="1155" y="1000"/>
                </a:lnTo>
                <a:lnTo>
                  <a:pt x="1126" y="1010"/>
                </a:lnTo>
                <a:lnTo>
                  <a:pt x="1126" y="1006"/>
                </a:lnTo>
                <a:lnTo>
                  <a:pt x="1134" y="1005"/>
                </a:lnTo>
                <a:lnTo>
                  <a:pt x="1126" y="1001"/>
                </a:lnTo>
                <a:lnTo>
                  <a:pt x="1136" y="987"/>
                </a:lnTo>
                <a:lnTo>
                  <a:pt x="1129" y="995"/>
                </a:lnTo>
                <a:lnTo>
                  <a:pt x="1121" y="998"/>
                </a:lnTo>
                <a:lnTo>
                  <a:pt x="1122" y="993"/>
                </a:lnTo>
                <a:lnTo>
                  <a:pt x="1115" y="1001"/>
                </a:lnTo>
                <a:lnTo>
                  <a:pt x="1112" y="1003"/>
                </a:lnTo>
                <a:lnTo>
                  <a:pt x="1109" y="997"/>
                </a:lnTo>
                <a:lnTo>
                  <a:pt x="1109" y="990"/>
                </a:lnTo>
                <a:lnTo>
                  <a:pt x="1104" y="992"/>
                </a:lnTo>
                <a:lnTo>
                  <a:pt x="1102" y="987"/>
                </a:lnTo>
                <a:lnTo>
                  <a:pt x="1104" y="993"/>
                </a:lnTo>
                <a:lnTo>
                  <a:pt x="1107" y="992"/>
                </a:lnTo>
                <a:lnTo>
                  <a:pt x="1105" y="1001"/>
                </a:lnTo>
                <a:lnTo>
                  <a:pt x="1110" y="1005"/>
                </a:lnTo>
                <a:lnTo>
                  <a:pt x="1097" y="1011"/>
                </a:lnTo>
                <a:lnTo>
                  <a:pt x="1104" y="1006"/>
                </a:lnTo>
                <a:lnTo>
                  <a:pt x="1102" y="1000"/>
                </a:lnTo>
                <a:lnTo>
                  <a:pt x="1098" y="1006"/>
                </a:lnTo>
                <a:lnTo>
                  <a:pt x="1095" y="1005"/>
                </a:lnTo>
                <a:lnTo>
                  <a:pt x="1095" y="1000"/>
                </a:lnTo>
                <a:lnTo>
                  <a:pt x="1088" y="1001"/>
                </a:lnTo>
                <a:lnTo>
                  <a:pt x="1088" y="995"/>
                </a:lnTo>
                <a:lnTo>
                  <a:pt x="1088" y="980"/>
                </a:lnTo>
                <a:lnTo>
                  <a:pt x="1087" y="995"/>
                </a:lnTo>
                <a:lnTo>
                  <a:pt x="1085" y="992"/>
                </a:lnTo>
                <a:lnTo>
                  <a:pt x="1080" y="992"/>
                </a:lnTo>
                <a:lnTo>
                  <a:pt x="1078" y="997"/>
                </a:lnTo>
                <a:lnTo>
                  <a:pt x="1083" y="1003"/>
                </a:lnTo>
                <a:lnTo>
                  <a:pt x="1083" y="1011"/>
                </a:lnTo>
                <a:lnTo>
                  <a:pt x="1088" y="1010"/>
                </a:lnTo>
                <a:lnTo>
                  <a:pt x="1097" y="1018"/>
                </a:lnTo>
                <a:lnTo>
                  <a:pt x="1088" y="1021"/>
                </a:lnTo>
                <a:lnTo>
                  <a:pt x="1093" y="1023"/>
                </a:lnTo>
                <a:lnTo>
                  <a:pt x="1098" y="1018"/>
                </a:lnTo>
                <a:lnTo>
                  <a:pt x="1109" y="1026"/>
                </a:lnTo>
                <a:lnTo>
                  <a:pt x="1078" y="1043"/>
                </a:lnTo>
                <a:lnTo>
                  <a:pt x="1073" y="1038"/>
                </a:lnTo>
                <a:lnTo>
                  <a:pt x="1073" y="1031"/>
                </a:lnTo>
                <a:lnTo>
                  <a:pt x="1068" y="1029"/>
                </a:lnTo>
                <a:lnTo>
                  <a:pt x="1063" y="1021"/>
                </a:lnTo>
                <a:lnTo>
                  <a:pt x="1059" y="1024"/>
                </a:lnTo>
                <a:lnTo>
                  <a:pt x="1063" y="1024"/>
                </a:lnTo>
                <a:lnTo>
                  <a:pt x="1066" y="1029"/>
                </a:lnTo>
                <a:lnTo>
                  <a:pt x="1065" y="1031"/>
                </a:lnTo>
                <a:lnTo>
                  <a:pt x="1056" y="1029"/>
                </a:lnTo>
                <a:lnTo>
                  <a:pt x="1063" y="1036"/>
                </a:lnTo>
                <a:lnTo>
                  <a:pt x="1063" y="1041"/>
                </a:lnTo>
                <a:lnTo>
                  <a:pt x="1063" y="1046"/>
                </a:lnTo>
                <a:lnTo>
                  <a:pt x="1065" y="1051"/>
                </a:lnTo>
                <a:lnTo>
                  <a:pt x="1061" y="1054"/>
                </a:lnTo>
                <a:lnTo>
                  <a:pt x="1044" y="1066"/>
                </a:lnTo>
                <a:lnTo>
                  <a:pt x="1049" y="1047"/>
                </a:lnTo>
                <a:lnTo>
                  <a:pt x="1042" y="1054"/>
                </a:lnTo>
                <a:lnTo>
                  <a:pt x="1046" y="1057"/>
                </a:lnTo>
                <a:lnTo>
                  <a:pt x="1042" y="1066"/>
                </a:lnTo>
                <a:lnTo>
                  <a:pt x="1036" y="1062"/>
                </a:lnTo>
                <a:lnTo>
                  <a:pt x="1036" y="1054"/>
                </a:lnTo>
                <a:lnTo>
                  <a:pt x="1024" y="1064"/>
                </a:lnTo>
                <a:lnTo>
                  <a:pt x="1024" y="1059"/>
                </a:lnTo>
                <a:lnTo>
                  <a:pt x="1020" y="1059"/>
                </a:lnTo>
                <a:lnTo>
                  <a:pt x="1020" y="1066"/>
                </a:lnTo>
                <a:lnTo>
                  <a:pt x="1009" y="1070"/>
                </a:lnTo>
                <a:lnTo>
                  <a:pt x="1012" y="1074"/>
                </a:lnTo>
                <a:lnTo>
                  <a:pt x="1009" y="1075"/>
                </a:lnTo>
                <a:lnTo>
                  <a:pt x="1012" y="1074"/>
                </a:lnTo>
                <a:lnTo>
                  <a:pt x="1025" y="1072"/>
                </a:lnTo>
                <a:lnTo>
                  <a:pt x="1036" y="1066"/>
                </a:lnTo>
                <a:lnTo>
                  <a:pt x="1036" y="1077"/>
                </a:lnTo>
                <a:lnTo>
                  <a:pt x="1025" y="1090"/>
                </a:lnTo>
                <a:lnTo>
                  <a:pt x="1015" y="1102"/>
                </a:lnTo>
                <a:lnTo>
                  <a:pt x="1010" y="1102"/>
                </a:lnTo>
                <a:lnTo>
                  <a:pt x="1014" y="1100"/>
                </a:lnTo>
                <a:lnTo>
                  <a:pt x="1007" y="1095"/>
                </a:lnTo>
                <a:lnTo>
                  <a:pt x="997" y="1098"/>
                </a:lnTo>
                <a:lnTo>
                  <a:pt x="998" y="1095"/>
                </a:lnTo>
                <a:lnTo>
                  <a:pt x="983" y="1097"/>
                </a:lnTo>
                <a:lnTo>
                  <a:pt x="981" y="1093"/>
                </a:lnTo>
                <a:lnTo>
                  <a:pt x="980" y="1095"/>
                </a:lnTo>
                <a:lnTo>
                  <a:pt x="981" y="1098"/>
                </a:lnTo>
                <a:lnTo>
                  <a:pt x="983" y="1102"/>
                </a:lnTo>
                <a:lnTo>
                  <a:pt x="995" y="1100"/>
                </a:lnTo>
                <a:lnTo>
                  <a:pt x="993" y="1107"/>
                </a:lnTo>
                <a:lnTo>
                  <a:pt x="1002" y="1115"/>
                </a:lnTo>
                <a:lnTo>
                  <a:pt x="998" y="1115"/>
                </a:lnTo>
                <a:lnTo>
                  <a:pt x="1002" y="1116"/>
                </a:lnTo>
                <a:lnTo>
                  <a:pt x="998" y="1123"/>
                </a:lnTo>
                <a:lnTo>
                  <a:pt x="993" y="1125"/>
                </a:lnTo>
                <a:lnTo>
                  <a:pt x="998" y="1125"/>
                </a:lnTo>
                <a:lnTo>
                  <a:pt x="1003" y="1115"/>
                </a:lnTo>
                <a:lnTo>
                  <a:pt x="1010" y="1118"/>
                </a:lnTo>
                <a:lnTo>
                  <a:pt x="1000" y="1133"/>
                </a:lnTo>
                <a:lnTo>
                  <a:pt x="990" y="1162"/>
                </a:lnTo>
                <a:lnTo>
                  <a:pt x="980" y="1162"/>
                </a:lnTo>
                <a:lnTo>
                  <a:pt x="980" y="1148"/>
                </a:lnTo>
                <a:lnTo>
                  <a:pt x="978" y="1159"/>
                </a:lnTo>
                <a:lnTo>
                  <a:pt x="969" y="1164"/>
                </a:lnTo>
                <a:lnTo>
                  <a:pt x="952" y="1149"/>
                </a:lnTo>
                <a:lnTo>
                  <a:pt x="959" y="1166"/>
                </a:lnTo>
                <a:lnTo>
                  <a:pt x="947" y="1166"/>
                </a:lnTo>
                <a:lnTo>
                  <a:pt x="975" y="1174"/>
                </a:lnTo>
                <a:lnTo>
                  <a:pt x="988" y="1169"/>
                </a:lnTo>
                <a:lnTo>
                  <a:pt x="980" y="1192"/>
                </a:lnTo>
                <a:lnTo>
                  <a:pt x="981" y="1202"/>
                </a:lnTo>
                <a:lnTo>
                  <a:pt x="971" y="1203"/>
                </a:lnTo>
                <a:lnTo>
                  <a:pt x="973" y="1220"/>
                </a:lnTo>
                <a:lnTo>
                  <a:pt x="980" y="1226"/>
                </a:lnTo>
                <a:lnTo>
                  <a:pt x="985" y="1251"/>
                </a:lnTo>
                <a:lnTo>
                  <a:pt x="988" y="1261"/>
                </a:lnTo>
                <a:lnTo>
                  <a:pt x="981" y="1266"/>
                </a:lnTo>
                <a:lnTo>
                  <a:pt x="988" y="1277"/>
                </a:lnTo>
                <a:lnTo>
                  <a:pt x="993" y="1281"/>
                </a:lnTo>
                <a:lnTo>
                  <a:pt x="995" y="1302"/>
                </a:lnTo>
                <a:lnTo>
                  <a:pt x="1007" y="1317"/>
                </a:lnTo>
                <a:lnTo>
                  <a:pt x="1003" y="1325"/>
                </a:lnTo>
                <a:lnTo>
                  <a:pt x="1012" y="1323"/>
                </a:lnTo>
                <a:lnTo>
                  <a:pt x="1015" y="1330"/>
                </a:lnTo>
                <a:lnTo>
                  <a:pt x="1000" y="1328"/>
                </a:lnTo>
                <a:lnTo>
                  <a:pt x="1000" y="1332"/>
                </a:lnTo>
                <a:lnTo>
                  <a:pt x="992" y="1335"/>
                </a:lnTo>
                <a:lnTo>
                  <a:pt x="992" y="1343"/>
                </a:lnTo>
                <a:lnTo>
                  <a:pt x="985" y="1343"/>
                </a:lnTo>
                <a:lnTo>
                  <a:pt x="968" y="1332"/>
                </a:lnTo>
                <a:lnTo>
                  <a:pt x="969" y="1330"/>
                </a:lnTo>
                <a:lnTo>
                  <a:pt x="964" y="1328"/>
                </a:lnTo>
                <a:lnTo>
                  <a:pt x="961" y="1322"/>
                </a:lnTo>
                <a:lnTo>
                  <a:pt x="935" y="1317"/>
                </a:lnTo>
                <a:lnTo>
                  <a:pt x="915" y="1315"/>
                </a:lnTo>
                <a:lnTo>
                  <a:pt x="910" y="1318"/>
                </a:lnTo>
                <a:lnTo>
                  <a:pt x="910" y="1315"/>
                </a:lnTo>
                <a:lnTo>
                  <a:pt x="896" y="1317"/>
                </a:lnTo>
                <a:lnTo>
                  <a:pt x="886" y="1310"/>
                </a:lnTo>
                <a:lnTo>
                  <a:pt x="888" y="1309"/>
                </a:lnTo>
                <a:lnTo>
                  <a:pt x="886" y="1307"/>
                </a:lnTo>
                <a:lnTo>
                  <a:pt x="881" y="1309"/>
                </a:lnTo>
                <a:lnTo>
                  <a:pt x="879" y="1304"/>
                </a:lnTo>
                <a:lnTo>
                  <a:pt x="874" y="1304"/>
                </a:lnTo>
                <a:lnTo>
                  <a:pt x="868" y="1295"/>
                </a:lnTo>
                <a:lnTo>
                  <a:pt x="862" y="1297"/>
                </a:lnTo>
                <a:lnTo>
                  <a:pt x="851" y="1290"/>
                </a:lnTo>
                <a:lnTo>
                  <a:pt x="842" y="1292"/>
                </a:lnTo>
                <a:lnTo>
                  <a:pt x="825" y="1276"/>
                </a:lnTo>
                <a:lnTo>
                  <a:pt x="815" y="1276"/>
                </a:lnTo>
                <a:lnTo>
                  <a:pt x="812" y="1272"/>
                </a:lnTo>
                <a:lnTo>
                  <a:pt x="793" y="1269"/>
                </a:lnTo>
                <a:lnTo>
                  <a:pt x="793" y="1259"/>
                </a:lnTo>
                <a:lnTo>
                  <a:pt x="786" y="1253"/>
                </a:lnTo>
                <a:lnTo>
                  <a:pt x="786" y="1249"/>
                </a:lnTo>
                <a:lnTo>
                  <a:pt x="774" y="1215"/>
                </a:lnTo>
                <a:lnTo>
                  <a:pt x="762" y="1203"/>
                </a:lnTo>
                <a:lnTo>
                  <a:pt x="762" y="1197"/>
                </a:lnTo>
                <a:lnTo>
                  <a:pt x="756" y="1192"/>
                </a:lnTo>
                <a:lnTo>
                  <a:pt x="757" y="1172"/>
                </a:lnTo>
                <a:lnTo>
                  <a:pt x="756" y="1162"/>
                </a:lnTo>
                <a:lnTo>
                  <a:pt x="745" y="1156"/>
                </a:lnTo>
                <a:lnTo>
                  <a:pt x="752" y="1136"/>
                </a:lnTo>
                <a:lnTo>
                  <a:pt x="749" y="1134"/>
                </a:lnTo>
                <a:lnTo>
                  <a:pt x="747" y="1120"/>
                </a:lnTo>
                <a:lnTo>
                  <a:pt x="728" y="1113"/>
                </a:lnTo>
                <a:lnTo>
                  <a:pt x="716" y="1098"/>
                </a:lnTo>
                <a:lnTo>
                  <a:pt x="710" y="1097"/>
                </a:lnTo>
                <a:lnTo>
                  <a:pt x="705" y="1072"/>
                </a:lnTo>
                <a:lnTo>
                  <a:pt x="698" y="1070"/>
                </a:lnTo>
                <a:lnTo>
                  <a:pt x="688" y="1051"/>
                </a:lnTo>
                <a:lnTo>
                  <a:pt x="674" y="1044"/>
                </a:lnTo>
                <a:lnTo>
                  <a:pt x="674" y="1039"/>
                </a:lnTo>
                <a:lnTo>
                  <a:pt x="666" y="1034"/>
                </a:lnTo>
                <a:lnTo>
                  <a:pt x="666" y="1029"/>
                </a:lnTo>
                <a:lnTo>
                  <a:pt x="660" y="1021"/>
                </a:lnTo>
                <a:lnTo>
                  <a:pt x="657" y="1010"/>
                </a:lnTo>
                <a:lnTo>
                  <a:pt x="660" y="1008"/>
                </a:lnTo>
                <a:lnTo>
                  <a:pt x="652" y="1001"/>
                </a:lnTo>
                <a:lnTo>
                  <a:pt x="655" y="997"/>
                </a:lnTo>
                <a:lnTo>
                  <a:pt x="645" y="987"/>
                </a:lnTo>
                <a:lnTo>
                  <a:pt x="635" y="957"/>
                </a:lnTo>
                <a:lnTo>
                  <a:pt x="630" y="954"/>
                </a:lnTo>
                <a:lnTo>
                  <a:pt x="628" y="934"/>
                </a:lnTo>
                <a:lnTo>
                  <a:pt x="618" y="923"/>
                </a:lnTo>
                <a:lnTo>
                  <a:pt x="615" y="913"/>
                </a:lnTo>
                <a:lnTo>
                  <a:pt x="593" y="896"/>
                </a:lnTo>
                <a:lnTo>
                  <a:pt x="586" y="883"/>
                </a:lnTo>
                <a:lnTo>
                  <a:pt x="565" y="877"/>
                </a:lnTo>
                <a:lnTo>
                  <a:pt x="565" y="864"/>
                </a:lnTo>
                <a:lnTo>
                  <a:pt x="560" y="868"/>
                </a:lnTo>
                <a:lnTo>
                  <a:pt x="560" y="860"/>
                </a:lnTo>
                <a:lnTo>
                  <a:pt x="553" y="859"/>
                </a:lnTo>
                <a:lnTo>
                  <a:pt x="548" y="849"/>
                </a:lnTo>
                <a:lnTo>
                  <a:pt x="550" y="845"/>
                </a:lnTo>
                <a:lnTo>
                  <a:pt x="545" y="845"/>
                </a:lnTo>
                <a:lnTo>
                  <a:pt x="543" y="842"/>
                </a:lnTo>
                <a:lnTo>
                  <a:pt x="535" y="845"/>
                </a:lnTo>
                <a:lnTo>
                  <a:pt x="535" y="839"/>
                </a:lnTo>
                <a:lnTo>
                  <a:pt x="531" y="844"/>
                </a:lnTo>
                <a:lnTo>
                  <a:pt x="525" y="845"/>
                </a:lnTo>
                <a:lnTo>
                  <a:pt x="511" y="841"/>
                </a:lnTo>
                <a:lnTo>
                  <a:pt x="506" y="841"/>
                </a:lnTo>
                <a:lnTo>
                  <a:pt x="504" y="837"/>
                </a:lnTo>
                <a:lnTo>
                  <a:pt x="492" y="839"/>
                </a:lnTo>
                <a:lnTo>
                  <a:pt x="487" y="836"/>
                </a:lnTo>
                <a:lnTo>
                  <a:pt x="477" y="839"/>
                </a:lnTo>
                <a:lnTo>
                  <a:pt x="450" y="826"/>
                </a:lnTo>
                <a:lnTo>
                  <a:pt x="445" y="829"/>
                </a:lnTo>
                <a:lnTo>
                  <a:pt x="441" y="839"/>
                </a:lnTo>
                <a:lnTo>
                  <a:pt x="428" y="836"/>
                </a:lnTo>
                <a:lnTo>
                  <a:pt x="423" y="841"/>
                </a:lnTo>
                <a:lnTo>
                  <a:pt x="419" y="836"/>
                </a:lnTo>
                <a:lnTo>
                  <a:pt x="413" y="841"/>
                </a:lnTo>
                <a:lnTo>
                  <a:pt x="409" y="839"/>
                </a:lnTo>
                <a:lnTo>
                  <a:pt x="392" y="865"/>
                </a:lnTo>
                <a:lnTo>
                  <a:pt x="389" y="880"/>
                </a:lnTo>
                <a:lnTo>
                  <a:pt x="382" y="887"/>
                </a:lnTo>
                <a:lnTo>
                  <a:pt x="379" y="896"/>
                </a:lnTo>
                <a:lnTo>
                  <a:pt x="384" y="901"/>
                </a:lnTo>
                <a:lnTo>
                  <a:pt x="368" y="905"/>
                </a:lnTo>
                <a:lnTo>
                  <a:pt x="348" y="931"/>
                </a:lnTo>
                <a:lnTo>
                  <a:pt x="336" y="926"/>
                </a:lnTo>
                <a:lnTo>
                  <a:pt x="334" y="928"/>
                </a:lnTo>
                <a:lnTo>
                  <a:pt x="329" y="919"/>
                </a:lnTo>
                <a:lnTo>
                  <a:pt x="324" y="921"/>
                </a:lnTo>
                <a:lnTo>
                  <a:pt x="314" y="916"/>
                </a:lnTo>
                <a:lnTo>
                  <a:pt x="309" y="906"/>
                </a:lnTo>
                <a:lnTo>
                  <a:pt x="287" y="900"/>
                </a:lnTo>
                <a:lnTo>
                  <a:pt x="285" y="895"/>
                </a:lnTo>
                <a:lnTo>
                  <a:pt x="280" y="893"/>
                </a:lnTo>
                <a:lnTo>
                  <a:pt x="282" y="888"/>
                </a:lnTo>
                <a:lnTo>
                  <a:pt x="280" y="890"/>
                </a:lnTo>
                <a:lnTo>
                  <a:pt x="251" y="880"/>
                </a:lnTo>
                <a:lnTo>
                  <a:pt x="239" y="868"/>
                </a:lnTo>
                <a:lnTo>
                  <a:pt x="236" y="859"/>
                </a:lnTo>
                <a:lnTo>
                  <a:pt x="217" y="849"/>
                </a:lnTo>
                <a:lnTo>
                  <a:pt x="202" y="831"/>
                </a:lnTo>
                <a:lnTo>
                  <a:pt x="199" y="816"/>
                </a:lnTo>
                <a:lnTo>
                  <a:pt x="188" y="801"/>
                </a:lnTo>
                <a:lnTo>
                  <a:pt x="188" y="783"/>
                </a:lnTo>
                <a:lnTo>
                  <a:pt x="192" y="772"/>
                </a:lnTo>
                <a:lnTo>
                  <a:pt x="190" y="760"/>
                </a:lnTo>
                <a:lnTo>
                  <a:pt x="178" y="745"/>
                </a:lnTo>
                <a:lnTo>
                  <a:pt x="180" y="744"/>
                </a:lnTo>
                <a:lnTo>
                  <a:pt x="175" y="740"/>
                </a:lnTo>
                <a:lnTo>
                  <a:pt x="173" y="717"/>
                </a:lnTo>
                <a:lnTo>
                  <a:pt x="163" y="709"/>
                </a:lnTo>
                <a:lnTo>
                  <a:pt x="163" y="703"/>
                </a:lnTo>
                <a:lnTo>
                  <a:pt x="156" y="703"/>
                </a:lnTo>
                <a:lnTo>
                  <a:pt x="139" y="685"/>
                </a:lnTo>
                <a:lnTo>
                  <a:pt x="136" y="686"/>
                </a:lnTo>
                <a:lnTo>
                  <a:pt x="132" y="681"/>
                </a:lnTo>
                <a:lnTo>
                  <a:pt x="129" y="683"/>
                </a:lnTo>
                <a:lnTo>
                  <a:pt x="120" y="678"/>
                </a:lnTo>
                <a:lnTo>
                  <a:pt x="120" y="671"/>
                </a:lnTo>
                <a:lnTo>
                  <a:pt x="105" y="658"/>
                </a:lnTo>
                <a:lnTo>
                  <a:pt x="102" y="647"/>
                </a:lnTo>
                <a:lnTo>
                  <a:pt x="83" y="635"/>
                </a:lnTo>
                <a:lnTo>
                  <a:pt x="63" y="604"/>
                </a:lnTo>
                <a:close/>
                <a:moveTo>
                  <a:pt x="1275" y="924"/>
                </a:moveTo>
                <a:lnTo>
                  <a:pt x="1290" y="913"/>
                </a:lnTo>
                <a:lnTo>
                  <a:pt x="1292" y="916"/>
                </a:lnTo>
                <a:lnTo>
                  <a:pt x="1253" y="944"/>
                </a:lnTo>
                <a:lnTo>
                  <a:pt x="1275" y="924"/>
                </a:lnTo>
                <a:close/>
                <a:moveTo>
                  <a:pt x="1107" y="1038"/>
                </a:moveTo>
                <a:lnTo>
                  <a:pt x="1058" y="1072"/>
                </a:lnTo>
                <a:lnTo>
                  <a:pt x="1061" y="1059"/>
                </a:lnTo>
                <a:lnTo>
                  <a:pt x="1068" y="1057"/>
                </a:lnTo>
                <a:lnTo>
                  <a:pt x="1092" y="1041"/>
                </a:lnTo>
                <a:lnTo>
                  <a:pt x="1100" y="1039"/>
                </a:lnTo>
                <a:lnTo>
                  <a:pt x="1105" y="1031"/>
                </a:lnTo>
                <a:lnTo>
                  <a:pt x="1107" y="1038"/>
                </a:lnTo>
                <a:close/>
                <a:moveTo>
                  <a:pt x="1046" y="1074"/>
                </a:moveTo>
                <a:lnTo>
                  <a:pt x="1053" y="1064"/>
                </a:lnTo>
                <a:lnTo>
                  <a:pt x="1058" y="1067"/>
                </a:lnTo>
                <a:lnTo>
                  <a:pt x="1056" y="1074"/>
                </a:lnTo>
                <a:lnTo>
                  <a:pt x="1032" y="1098"/>
                </a:lnTo>
                <a:lnTo>
                  <a:pt x="1036" y="1090"/>
                </a:lnTo>
                <a:lnTo>
                  <a:pt x="1044" y="1082"/>
                </a:lnTo>
                <a:lnTo>
                  <a:pt x="1042" y="1079"/>
                </a:lnTo>
                <a:lnTo>
                  <a:pt x="1046" y="1074"/>
                </a:lnTo>
                <a:close/>
                <a:moveTo>
                  <a:pt x="997" y="1167"/>
                </a:moveTo>
                <a:lnTo>
                  <a:pt x="993" y="1176"/>
                </a:lnTo>
                <a:lnTo>
                  <a:pt x="995" y="1167"/>
                </a:lnTo>
                <a:lnTo>
                  <a:pt x="1000" y="1148"/>
                </a:lnTo>
                <a:lnTo>
                  <a:pt x="1010" y="1131"/>
                </a:lnTo>
                <a:lnTo>
                  <a:pt x="1009" y="1121"/>
                </a:lnTo>
                <a:lnTo>
                  <a:pt x="1015" y="1126"/>
                </a:lnTo>
                <a:lnTo>
                  <a:pt x="1019" y="1115"/>
                </a:lnTo>
                <a:lnTo>
                  <a:pt x="1031" y="1103"/>
                </a:lnTo>
                <a:lnTo>
                  <a:pt x="1025" y="1102"/>
                </a:lnTo>
                <a:lnTo>
                  <a:pt x="1032" y="1100"/>
                </a:lnTo>
                <a:lnTo>
                  <a:pt x="1012" y="1131"/>
                </a:lnTo>
                <a:lnTo>
                  <a:pt x="997" y="1167"/>
                </a:lnTo>
                <a:close/>
                <a:moveTo>
                  <a:pt x="1002" y="1251"/>
                </a:moveTo>
                <a:lnTo>
                  <a:pt x="995" y="1238"/>
                </a:lnTo>
                <a:lnTo>
                  <a:pt x="993" y="1223"/>
                </a:lnTo>
                <a:lnTo>
                  <a:pt x="992" y="1212"/>
                </a:lnTo>
                <a:lnTo>
                  <a:pt x="992" y="1189"/>
                </a:lnTo>
                <a:lnTo>
                  <a:pt x="993" y="1177"/>
                </a:lnTo>
                <a:lnTo>
                  <a:pt x="995" y="1177"/>
                </a:lnTo>
                <a:lnTo>
                  <a:pt x="993" y="1190"/>
                </a:lnTo>
                <a:lnTo>
                  <a:pt x="993" y="1208"/>
                </a:lnTo>
                <a:lnTo>
                  <a:pt x="995" y="1226"/>
                </a:lnTo>
                <a:lnTo>
                  <a:pt x="1002" y="1251"/>
                </a:lnTo>
                <a:lnTo>
                  <a:pt x="1010" y="1274"/>
                </a:lnTo>
                <a:lnTo>
                  <a:pt x="1014" y="1294"/>
                </a:lnTo>
                <a:lnTo>
                  <a:pt x="1015" y="1315"/>
                </a:lnTo>
                <a:lnTo>
                  <a:pt x="1015" y="1317"/>
                </a:lnTo>
                <a:lnTo>
                  <a:pt x="1012" y="1294"/>
                </a:lnTo>
                <a:lnTo>
                  <a:pt x="1010" y="1282"/>
                </a:lnTo>
                <a:lnTo>
                  <a:pt x="1007" y="1274"/>
                </a:lnTo>
                <a:lnTo>
                  <a:pt x="1005" y="1266"/>
                </a:lnTo>
                <a:lnTo>
                  <a:pt x="1005" y="1259"/>
                </a:lnTo>
                <a:lnTo>
                  <a:pt x="1002" y="1251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0" name="Freeform 43"/>
          <p:cNvSpPr>
            <a:spLocks/>
          </p:cNvSpPr>
          <p:nvPr/>
        </p:nvSpPr>
        <p:spPr bwMode="auto">
          <a:xfrm>
            <a:off x="2401888" y="3781425"/>
            <a:ext cx="1128712" cy="1125538"/>
          </a:xfrm>
          <a:custGeom>
            <a:avLst/>
            <a:gdLst>
              <a:gd name="T0" fmla="*/ 2147483647 w 711"/>
              <a:gd name="T1" fmla="*/ 2147483647 h 709"/>
              <a:gd name="T2" fmla="*/ 2147483647 w 711"/>
              <a:gd name="T3" fmla="*/ 2147483647 h 709"/>
              <a:gd name="T4" fmla="*/ 2147483647 w 711"/>
              <a:gd name="T5" fmla="*/ 2147483647 h 709"/>
              <a:gd name="T6" fmla="*/ 2147483647 w 711"/>
              <a:gd name="T7" fmla="*/ 2147483647 h 709"/>
              <a:gd name="T8" fmla="*/ 2147483647 w 711"/>
              <a:gd name="T9" fmla="*/ 2147483647 h 709"/>
              <a:gd name="T10" fmla="*/ 2147483647 w 711"/>
              <a:gd name="T11" fmla="*/ 2147483647 h 709"/>
              <a:gd name="T12" fmla="*/ 2147483647 w 711"/>
              <a:gd name="T13" fmla="*/ 2147483647 h 709"/>
              <a:gd name="T14" fmla="*/ 2147483647 w 711"/>
              <a:gd name="T15" fmla="*/ 0 h 709"/>
              <a:gd name="T16" fmla="*/ 2147483647 w 711"/>
              <a:gd name="T17" fmla="*/ 2147483647 h 709"/>
              <a:gd name="T18" fmla="*/ 2147483647 w 711"/>
              <a:gd name="T19" fmla="*/ 2147483647 h 709"/>
              <a:gd name="T20" fmla="*/ 2147483647 w 711"/>
              <a:gd name="T21" fmla="*/ 2147483647 h 709"/>
              <a:gd name="T22" fmla="*/ 2147483647 w 711"/>
              <a:gd name="T23" fmla="*/ 2147483647 h 709"/>
              <a:gd name="T24" fmla="*/ 2147483647 w 711"/>
              <a:gd name="T25" fmla="*/ 2147483647 h 709"/>
              <a:gd name="T26" fmla="*/ 2147483647 w 711"/>
              <a:gd name="T27" fmla="*/ 2147483647 h 709"/>
              <a:gd name="T28" fmla="*/ 2147483647 w 711"/>
              <a:gd name="T29" fmla="*/ 2147483647 h 709"/>
              <a:gd name="T30" fmla="*/ 2147483647 w 711"/>
              <a:gd name="T31" fmla="*/ 2147483647 h 709"/>
              <a:gd name="T32" fmla="*/ 2147483647 w 711"/>
              <a:gd name="T33" fmla="*/ 2147483647 h 709"/>
              <a:gd name="T34" fmla="*/ 2147483647 w 711"/>
              <a:gd name="T35" fmla="*/ 2147483647 h 709"/>
              <a:gd name="T36" fmla="*/ 2147483647 w 711"/>
              <a:gd name="T37" fmla="*/ 2147483647 h 709"/>
              <a:gd name="T38" fmla="*/ 2147483647 w 711"/>
              <a:gd name="T39" fmla="*/ 2147483647 h 709"/>
              <a:gd name="T40" fmla="*/ 2147483647 w 711"/>
              <a:gd name="T41" fmla="*/ 2147483647 h 709"/>
              <a:gd name="T42" fmla="*/ 2147483647 w 711"/>
              <a:gd name="T43" fmla="*/ 2147483647 h 709"/>
              <a:gd name="T44" fmla="*/ 2147483647 w 711"/>
              <a:gd name="T45" fmla="*/ 2147483647 h 709"/>
              <a:gd name="T46" fmla="*/ 2147483647 w 711"/>
              <a:gd name="T47" fmla="*/ 2147483647 h 709"/>
              <a:gd name="T48" fmla="*/ 2147483647 w 711"/>
              <a:gd name="T49" fmla="*/ 2147483647 h 709"/>
              <a:gd name="T50" fmla="*/ 2147483647 w 711"/>
              <a:gd name="T51" fmla="*/ 2147483647 h 709"/>
              <a:gd name="T52" fmla="*/ 2147483647 w 711"/>
              <a:gd name="T53" fmla="*/ 2147483647 h 709"/>
              <a:gd name="T54" fmla="*/ 2147483647 w 711"/>
              <a:gd name="T55" fmla="*/ 2147483647 h 709"/>
              <a:gd name="T56" fmla="*/ 2147483647 w 711"/>
              <a:gd name="T57" fmla="*/ 2147483647 h 709"/>
              <a:gd name="T58" fmla="*/ 2147483647 w 711"/>
              <a:gd name="T59" fmla="*/ 2147483647 h 709"/>
              <a:gd name="T60" fmla="*/ 2147483647 w 711"/>
              <a:gd name="T61" fmla="*/ 2147483647 h 709"/>
              <a:gd name="T62" fmla="*/ 2147483647 w 711"/>
              <a:gd name="T63" fmla="*/ 2147483647 h 709"/>
              <a:gd name="T64" fmla="*/ 2147483647 w 711"/>
              <a:gd name="T65" fmla="*/ 2147483647 h 709"/>
              <a:gd name="T66" fmla="*/ 2147483647 w 711"/>
              <a:gd name="T67" fmla="*/ 2147483647 h 709"/>
              <a:gd name="T68" fmla="*/ 2147483647 w 711"/>
              <a:gd name="T69" fmla="*/ 2147483647 h 709"/>
              <a:gd name="T70" fmla="*/ 2147483647 w 711"/>
              <a:gd name="T71" fmla="*/ 2147483647 h 709"/>
              <a:gd name="T72" fmla="*/ 2147483647 w 711"/>
              <a:gd name="T73" fmla="*/ 2147483647 h 709"/>
              <a:gd name="T74" fmla="*/ 2147483647 w 711"/>
              <a:gd name="T75" fmla="*/ 2147483647 h 709"/>
              <a:gd name="T76" fmla="*/ 2147483647 w 711"/>
              <a:gd name="T77" fmla="*/ 2147483647 h 709"/>
              <a:gd name="T78" fmla="*/ 2147483647 w 711"/>
              <a:gd name="T79" fmla="*/ 2147483647 h 709"/>
              <a:gd name="T80" fmla="*/ 2147483647 w 711"/>
              <a:gd name="T81" fmla="*/ 2147483647 h 709"/>
              <a:gd name="T82" fmla="*/ 2147483647 w 711"/>
              <a:gd name="T83" fmla="*/ 2147483647 h 709"/>
              <a:gd name="T84" fmla="*/ 2147483647 w 711"/>
              <a:gd name="T85" fmla="*/ 2147483647 h 709"/>
              <a:gd name="T86" fmla="*/ 2147483647 w 711"/>
              <a:gd name="T87" fmla="*/ 2147483647 h 709"/>
              <a:gd name="T88" fmla="*/ 2147483647 w 711"/>
              <a:gd name="T89" fmla="*/ 2147483647 h 709"/>
              <a:gd name="T90" fmla="*/ 2147483647 w 711"/>
              <a:gd name="T91" fmla="*/ 2147483647 h 709"/>
              <a:gd name="T92" fmla="*/ 2147483647 w 711"/>
              <a:gd name="T93" fmla="*/ 2147483647 h 709"/>
              <a:gd name="T94" fmla="*/ 2147483647 w 711"/>
              <a:gd name="T95" fmla="*/ 2147483647 h 709"/>
              <a:gd name="T96" fmla="*/ 2147483647 w 711"/>
              <a:gd name="T97" fmla="*/ 2147483647 h 709"/>
              <a:gd name="T98" fmla="*/ 2147483647 w 711"/>
              <a:gd name="T99" fmla="*/ 2147483647 h 709"/>
              <a:gd name="T100" fmla="*/ 2147483647 w 711"/>
              <a:gd name="T101" fmla="*/ 2147483647 h 709"/>
              <a:gd name="T102" fmla="*/ 2147483647 w 711"/>
              <a:gd name="T103" fmla="*/ 2147483647 h 709"/>
              <a:gd name="T104" fmla="*/ 2147483647 w 711"/>
              <a:gd name="T105" fmla="*/ 2147483647 h 709"/>
              <a:gd name="T106" fmla="*/ 2147483647 w 711"/>
              <a:gd name="T107" fmla="*/ 2147483647 h 709"/>
              <a:gd name="T108" fmla="*/ 2147483647 w 711"/>
              <a:gd name="T109" fmla="*/ 2147483647 h 709"/>
              <a:gd name="T110" fmla="*/ 2147483647 w 711"/>
              <a:gd name="T111" fmla="*/ 2147483647 h 709"/>
              <a:gd name="T112" fmla="*/ 0 w 711"/>
              <a:gd name="T113" fmla="*/ 2147483647 h 709"/>
              <a:gd name="T114" fmla="*/ 2147483647 w 711"/>
              <a:gd name="T115" fmla="*/ 2147483647 h 7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1"/>
              <a:gd name="T175" fmla="*/ 0 h 709"/>
              <a:gd name="T176" fmla="*/ 711 w 711"/>
              <a:gd name="T177" fmla="*/ 709 h 70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1" h="709">
                <a:moveTo>
                  <a:pt x="20" y="562"/>
                </a:moveTo>
                <a:lnTo>
                  <a:pt x="25" y="521"/>
                </a:lnTo>
                <a:lnTo>
                  <a:pt x="32" y="468"/>
                </a:lnTo>
                <a:lnTo>
                  <a:pt x="42" y="396"/>
                </a:lnTo>
                <a:lnTo>
                  <a:pt x="58" y="297"/>
                </a:lnTo>
                <a:lnTo>
                  <a:pt x="64" y="251"/>
                </a:lnTo>
                <a:lnTo>
                  <a:pt x="83" y="123"/>
                </a:lnTo>
                <a:lnTo>
                  <a:pt x="100" y="0"/>
                </a:lnTo>
                <a:lnTo>
                  <a:pt x="168" y="8"/>
                </a:lnTo>
                <a:lnTo>
                  <a:pt x="260" y="18"/>
                </a:lnTo>
                <a:lnTo>
                  <a:pt x="265" y="20"/>
                </a:lnTo>
                <a:lnTo>
                  <a:pt x="317" y="26"/>
                </a:lnTo>
                <a:lnTo>
                  <a:pt x="321" y="26"/>
                </a:lnTo>
                <a:lnTo>
                  <a:pt x="360" y="31"/>
                </a:lnTo>
                <a:lnTo>
                  <a:pt x="409" y="36"/>
                </a:lnTo>
                <a:lnTo>
                  <a:pt x="436" y="40"/>
                </a:lnTo>
                <a:lnTo>
                  <a:pt x="487" y="44"/>
                </a:lnTo>
                <a:lnTo>
                  <a:pt x="494" y="44"/>
                </a:lnTo>
                <a:lnTo>
                  <a:pt x="611" y="54"/>
                </a:lnTo>
                <a:lnTo>
                  <a:pt x="703" y="61"/>
                </a:lnTo>
                <a:lnTo>
                  <a:pt x="711" y="61"/>
                </a:lnTo>
                <a:lnTo>
                  <a:pt x="706" y="125"/>
                </a:lnTo>
                <a:lnTo>
                  <a:pt x="705" y="125"/>
                </a:lnTo>
                <a:lnTo>
                  <a:pt x="700" y="179"/>
                </a:lnTo>
                <a:lnTo>
                  <a:pt x="698" y="218"/>
                </a:lnTo>
                <a:lnTo>
                  <a:pt x="696" y="233"/>
                </a:lnTo>
                <a:lnTo>
                  <a:pt x="691" y="289"/>
                </a:lnTo>
                <a:lnTo>
                  <a:pt x="689" y="315"/>
                </a:lnTo>
                <a:lnTo>
                  <a:pt x="688" y="342"/>
                </a:lnTo>
                <a:lnTo>
                  <a:pt x="683" y="396"/>
                </a:lnTo>
                <a:lnTo>
                  <a:pt x="677" y="457"/>
                </a:lnTo>
                <a:lnTo>
                  <a:pt x="674" y="488"/>
                </a:lnTo>
                <a:lnTo>
                  <a:pt x="672" y="512"/>
                </a:lnTo>
                <a:lnTo>
                  <a:pt x="667" y="565"/>
                </a:lnTo>
                <a:lnTo>
                  <a:pt x="662" y="619"/>
                </a:lnTo>
                <a:lnTo>
                  <a:pt x="659" y="672"/>
                </a:lnTo>
                <a:lnTo>
                  <a:pt x="657" y="683"/>
                </a:lnTo>
                <a:lnTo>
                  <a:pt x="628" y="680"/>
                </a:lnTo>
                <a:lnTo>
                  <a:pt x="586" y="677"/>
                </a:lnTo>
                <a:lnTo>
                  <a:pt x="559" y="675"/>
                </a:lnTo>
                <a:lnTo>
                  <a:pt x="553" y="673"/>
                </a:lnTo>
                <a:lnTo>
                  <a:pt x="464" y="667"/>
                </a:lnTo>
                <a:lnTo>
                  <a:pt x="457" y="665"/>
                </a:lnTo>
                <a:lnTo>
                  <a:pt x="340" y="655"/>
                </a:lnTo>
                <a:lnTo>
                  <a:pt x="299" y="650"/>
                </a:lnTo>
                <a:lnTo>
                  <a:pt x="273" y="647"/>
                </a:lnTo>
                <a:lnTo>
                  <a:pt x="270" y="650"/>
                </a:lnTo>
                <a:lnTo>
                  <a:pt x="272" y="652"/>
                </a:lnTo>
                <a:lnTo>
                  <a:pt x="270" y="659"/>
                </a:lnTo>
                <a:lnTo>
                  <a:pt x="270" y="660"/>
                </a:lnTo>
                <a:lnTo>
                  <a:pt x="272" y="667"/>
                </a:lnTo>
                <a:lnTo>
                  <a:pt x="272" y="670"/>
                </a:lnTo>
                <a:lnTo>
                  <a:pt x="278" y="675"/>
                </a:lnTo>
                <a:lnTo>
                  <a:pt x="199" y="667"/>
                </a:lnTo>
                <a:lnTo>
                  <a:pt x="98" y="654"/>
                </a:lnTo>
                <a:lnTo>
                  <a:pt x="92" y="709"/>
                </a:lnTo>
                <a:lnTo>
                  <a:pt x="0" y="698"/>
                </a:lnTo>
                <a:lnTo>
                  <a:pt x="20" y="56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1" name="Freeform 44"/>
          <p:cNvSpPr>
            <a:spLocks/>
          </p:cNvSpPr>
          <p:nvPr/>
        </p:nvSpPr>
        <p:spPr bwMode="auto">
          <a:xfrm>
            <a:off x="5951538" y="4227513"/>
            <a:ext cx="620712" cy="971550"/>
          </a:xfrm>
          <a:custGeom>
            <a:avLst/>
            <a:gdLst>
              <a:gd name="T0" fmla="*/ 2147483647 w 391"/>
              <a:gd name="T1" fmla="*/ 2147483647 h 612"/>
              <a:gd name="T2" fmla="*/ 2147483647 w 391"/>
              <a:gd name="T3" fmla="*/ 2147483647 h 612"/>
              <a:gd name="T4" fmla="*/ 2147483647 w 391"/>
              <a:gd name="T5" fmla="*/ 2147483647 h 612"/>
              <a:gd name="T6" fmla="*/ 2147483647 w 391"/>
              <a:gd name="T7" fmla="*/ 2147483647 h 612"/>
              <a:gd name="T8" fmla="*/ 2147483647 w 391"/>
              <a:gd name="T9" fmla="*/ 2147483647 h 612"/>
              <a:gd name="T10" fmla="*/ 2147483647 w 391"/>
              <a:gd name="T11" fmla="*/ 2147483647 h 612"/>
              <a:gd name="T12" fmla="*/ 2147483647 w 391"/>
              <a:gd name="T13" fmla="*/ 2147483647 h 612"/>
              <a:gd name="T14" fmla="*/ 2147483647 w 391"/>
              <a:gd name="T15" fmla="*/ 2147483647 h 612"/>
              <a:gd name="T16" fmla="*/ 2147483647 w 391"/>
              <a:gd name="T17" fmla="*/ 2147483647 h 612"/>
              <a:gd name="T18" fmla="*/ 2147483647 w 391"/>
              <a:gd name="T19" fmla="*/ 2147483647 h 612"/>
              <a:gd name="T20" fmla="*/ 2147483647 w 391"/>
              <a:gd name="T21" fmla="*/ 2147483647 h 612"/>
              <a:gd name="T22" fmla="*/ 2147483647 w 391"/>
              <a:gd name="T23" fmla="*/ 2147483647 h 612"/>
              <a:gd name="T24" fmla="*/ 2147483647 w 391"/>
              <a:gd name="T25" fmla="*/ 2147483647 h 612"/>
              <a:gd name="T26" fmla="*/ 2147483647 w 391"/>
              <a:gd name="T27" fmla="*/ 2147483647 h 612"/>
              <a:gd name="T28" fmla="*/ 2147483647 w 391"/>
              <a:gd name="T29" fmla="*/ 2147483647 h 612"/>
              <a:gd name="T30" fmla="*/ 2147483647 w 391"/>
              <a:gd name="T31" fmla="*/ 2147483647 h 612"/>
              <a:gd name="T32" fmla="*/ 2147483647 w 391"/>
              <a:gd name="T33" fmla="*/ 2147483647 h 612"/>
              <a:gd name="T34" fmla="*/ 2147483647 w 391"/>
              <a:gd name="T35" fmla="*/ 2147483647 h 612"/>
              <a:gd name="T36" fmla="*/ 2147483647 w 391"/>
              <a:gd name="T37" fmla="*/ 2147483647 h 612"/>
              <a:gd name="T38" fmla="*/ 2147483647 w 391"/>
              <a:gd name="T39" fmla="*/ 2147483647 h 612"/>
              <a:gd name="T40" fmla="*/ 2147483647 w 391"/>
              <a:gd name="T41" fmla="*/ 2147483647 h 612"/>
              <a:gd name="T42" fmla="*/ 2147483647 w 391"/>
              <a:gd name="T43" fmla="*/ 2147483647 h 612"/>
              <a:gd name="T44" fmla="*/ 2147483647 w 391"/>
              <a:gd name="T45" fmla="*/ 2147483647 h 612"/>
              <a:gd name="T46" fmla="*/ 2147483647 w 391"/>
              <a:gd name="T47" fmla="*/ 2147483647 h 612"/>
              <a:gd name="T48" fmla="*/ 2147483647 w 391"/>
              <a:gd name="T49" fmla="*/ 2147483647 h 612"/>
              <a:gd name="T50" fmla="*/ 2147483647 w 391"/>
              <a:gd name="T51" fmla="*/ 2147483647 h 612"/>
              <a:gd name="T52" fmla="*/ 2147483647 w 391"/>
              <a:gd name="T53" fmla="*/ 2147483647 h 612"/>
              <a:gd name="T54" fmla="*/ 2147483647 w 391"/>
              <a:gd name="T55" fmla="*/ 2147483647 h 612"/>
              <a:gd name="T56" fmla="*/ 2147483647 w 391"/>
              <a:gd name="T57" fmla="*/ 2147483647 h 612"/>
              <a:gd name="T58" fmla="*/ 2147483647 w 391"/>
              <a:gd name="T59" fmla="*/ 2147483647 h 612"/>
              <a:gd name="T60" fmla="*/ 2147483647 w 391"/>
              <a:gd name="T61" fmla="*/ 0 h 612"/>
              <a:gd name="T62" fmla="*/ 2147483647 w 391"/>
              <a:gd name="T63" fmla="*/ 2147483647 h 612"/>
              <a:gd name="T64" fmla="*/ 2147483647 w 391"/>
              <a:gd name="T65" fmla="*/ 2147483647 h 612"/>
              <a:gd name="T66" fmla="*/ 2147483647 w 391"/>
              <a:gd name="T67" fmla="*/ 2147483647 h 612"/>
              <a:gd name="T68" fmla="*/ 2147483647 w 391"/>
              <a:gd name="T69" fmla="*/ 2147483647 h 612"/>
              <a:gd name="T70" fmla="*/ 2147483647 w 391"/>
              <a:gd name="T71" fmla="*/ 2147483647 h 612"/>
              <a:gd name="T72" fmla="*/ 2147483647 w 391"/>
              <a:gd name="T73" fmla="*/ 2147483647 h 612"/>
              <a:gd name="T74" fmla="*/ 2147483647 w 391"/>
              <a:gd name="T75" fmla="*/ 2147483647 h 612"/>
              <a:gd name="T76" fmla="*/ 2147483647 w 391"/>
              <a:gd name="T77" fmla="*/ 2147483647 h 612"/>
              <a:gd name="T78" fmla="*/ 2147483647 w 391"/>
              <a:gd name="T79" fmla="*/ 2147483647 h 612"/>
              <a:gd name="T80" fmla="*/ 2147483647 w 391"/>
              <a:gd name="T81" fmla="*/ 2147483647 h 612"/>
              <a:gd name="T82" fmla="*/ 2147483647 w 391"/>
              <a:gd name="T83" fmla="*/ 2147483647 h 612"/>
              <a:gd name="T84" fmla="*/ 2147483647 w 391"/>
              <a:gd name="T85" fmla="*/ 2147483647 h 612"/>
              <a:gd name="T86" fmla="*/ 2147483647 w 391"/>
              <a:gd name="T87" fmla="*/ 2147483647 h 612"/>
              <a:gd name="T88" fmla="*/ 2147483647 w 391"/>
              <a:gd name="T89" fmla="*/ 2147483647 h 612"/>
              <a:gd name="T90" fmla="*/ 2147483647 w 391"/>
              <a:gd name="T91" fmla="*/ 2147483647 h 612"/>
              <a:gd name="T92" fmla="*/ 2147483647 w 391"/>
              <a:gd name="T93" fmla="*/ 2147483647 h 61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1"/>
              <a:gd name="T142" fmla="*/ 0 h 612"/>
              <a:gd name="T143" fmla="*/ 391 w 391"/>
              <a:gd name="T144" fmla="*/ 612 h 61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1" h="612">
                <a:moveTo>
                  <a:pt x="370" y="366"/>
                </a:moveTo>
                <a:lnTo>
                  <a:pt x="365" y="376"/>
                </a:lnTo>
                <a:lnTo>
                  <a:pt x="363" y="382"/>
                </a:lnTo>
                <a:lnTo>
                  <a:pt x="365" y="391"/>
                </a:lnTo>
                <a:lnTo>
                  <a:pt x="369" y="397"/>
                </a:lnTo>
                <a:lnTo>
                  <a:pt x="369" y="401"/>
                </a:lnTo>
                <a:lnTo>
                  <a:pt x="369" y="402"/>
                </a:lnTo>
                <a:lnTo>
                  <a:pt x="375" y="410"/>
                </a:lnTo>
                <a:lnTo>
                  <a:pt x="379" y="419"/>
                </a:lnTo>
                <a:lnTo>
                  <a:pt x="379" y="422"/>
                </a:lnTo>
                <a:lnTo>
                  <a:pt x="377" y="428"/>
                </a:lnTo>
                <a:lnTo>
                  <a:pt x="379" y="432"/>
                </a:lnTo>
                <a:lnTo>
                  <a:pt x="377" y="442"/>
                </a:lnTo>
                <a:lnTo>
                  <a:pt x="377" y="446"/>
                </a:lnTo>
                <a:lnTo>
                  <a:pt x="379" y="450"/>
                </a:lnTo>
                <a:lnTo>
                  <a:pt x="377" y="453"/>
                </a:lnTo>
                <a:lnTo>
                  <a:pt x="379" y="460"/>
                </a:lnTo>
                <a:lnTo>
                  <a:pt x="377" y="463"/>
                </a:lnTo>
                <a:lnTo>
                  <a:pt x="379" y="466"/>
                </a:lnTo>
                <a:lnTo>
                  <a:pt x="382" y="466"/>
                </a:lnTo>
                <a:lnTo>
                  <a:pt x="386" y="471"/>
                </a:lnTo>
                <a:lnTo>
                  <a:pt x="389" y="476"/>
                </a:lnTo>
                <a:lnTo>
                  <a:pt x="391" y="486"/>
                </a:lnTo>
                <a:lnTo>
                  <a:pt x="338" y="491"/>
                </a:lnTo>
                <a:lnTo>
                  <a:pt x="279" y="499"/>
                </a:lnTo>
                <a:lnTo>
                  <a:pt x="263" y="501"/>
                </a:lnTo>
                <a:lnTo>
                  <a:pt x="241" y="502"/>
                </a:lnTo>
                <a:lnTo>
                  <a:pt x="206" y="506"/>
                </a:lnTo>
                <a:lnTo>
                  <a:pt x="197" y="506"/>
                </a:lnTo>
                <a:lnTo>
                  <a:pt x="155" y="509"/>
                </a:lnTo>
                <a:lnTo>
                  <a:pt x="107" y="514"/>
                </a:lnTo>
                <a:lnTo>
                  <a:pt x="109" y="519"/>
                </a:lnTo>
                <a:lnTo>
                  <a:pt x="105" y="529"/>
                </a:lnTo>
                <a:lnTo>
                  <a:pt x="107" y="534"/>
                </a:lnTo>
                <a:lnTo>
                  <a:pt x="116" y="540"/>
                </a:lnTo>
                <a:lnTo>
                  <a:pt x="119" y="545"/>
                </a:lnTo>
                <a:lnTo>
                  <a:pt x="126" y="548"/>
                </a:lnTo>
                <a:lnTo>
                  <a:pt x="131" y="550"/>
                </a:lnTo>
                <a:lnTo>
                  <a:pt x="134" y="553"/>
                </a:lnTo>
                <a:lnTo>
                  <a:pt x="134" y="558"/>
                </a:lnTo>
                <a:lnTo>
                  <a:pt x="133" y="566"/>
                </a:lnTo>
                <a:lnTo>
                  <a:pt x="129" y="570"/>
                </a:lnTo>
                <a:lnTo>
                  <a:pt x="133" y="576"/>
                </a:lnTo>
                <a:lnTo>
                  <a:pt x="136" y="581"/>
                </a:lnTo>
                <a:lnTo>
                  <a:pt x="129" y="591"/>
                </a:lnTo>
                <a:lnTo>
                  <a:pt x="117" y="598"/>
                </a:lnTo>
                <a:lnTo>
                  <a:pt x="117" y="602"/>
                </a:lnTo>
                <a:lnTo>
                  <a:pt x="95" y="611"/>
                </a:lnTo>
                <a:lnTo>
                  <a:pt x="71" y="612"/>
                </a:lnTo>
                <a:lnTo>
                  <a:pt x="95" y="606"/>
                </a:lnTo>
                <a:lnTo>
                  <a:pt x="99" y="602"/>
                </a:lnTo>
                <a:lnTo>
                  <a:pt x="80" y="588"/>
                </a:lnTo>
                <a:lnTo>
                  <a:pt x="78" y="563"/>
                </a:lnTo>
                <a:lnTo>
                  <a:pt x="65" y="550"/>
                </a:lnTo>
                <a:lnTo>
                  <a:pt x="56" y="601"/>
                </a:lnTo>
                <a:lnTo>
                  <a:pt x="34" y="594"/>
                </a:lnTo>
                <a:lnTo>
                  <a:pt x="26" y="596"/>
                </a:lnTo>
                <a:lnTo>
                  <a:pt x="20" y="553"/>
                </a:lnTo>
                <a:lnTo>
                  <a:pt x="17" y="520"/>
                </a:lnTo>
                <a:lnTo>
                  <a:pt x="15" y="506"/>
                </a:lnTo>
                <a:lnTo>
                  <a:pt x="10" y="468"/>
                </a:lnTo>
                <a:lnTo>
                  <a:pt x="5" y="435"/>
                </a:lnTo>
                <a:lnTo>
                  <a:pt x="4" y="412"/>
                </a:lnTo>
                <a:lnTo>
                  <a:pt x="4" y="369"/>
                </a:lnTo>
                <a:lnTo>
                  <a:pt x="4" y="359"/>
                </a:lnTo>
                <a:lnTo>
                  <a:pt x="5" y="325"/>
                </a:lnTo>
                <a:lnTo>
                  <a:pt x="5" y="282"/>
                </a:lnTo>
                <a:lnTo>
                  <a:pt x="7" y="274"/>
                </a:lnTo>
                <a:lnTo>
                  <a:pt x="7" y="236"/>
                </a:lnTo>
                <a:lnTo>
                  <a:pt x="7" y="205"/>
                </a:lnTo>
                <a:lnTo>
                  <a:pt x="9" y="181"/>
                </a:lnTo>
                <a:lnTo>
                  <a:pt x="9" y="139"/>
                </a:lnTo>
                <a:lnTo>
                  <a:pt x="9" y="136"/>
                </a:lnTo>
                <a:lnTo>
                  <a:pt x="10" y="107"/>
                </a:lnTo>
                <a:lnTo>
                  <a:pt x="10" y="89"/>
                </a:lnTo>
                <a:lnTo>
                  <a:pt x="10" y="75"/>
                </a:lnTo>
                <a:lnTo>
                  <a:pt x="12" y="36"/>
                </a:lnTo>
                <a:lnTo>
                  <a:pt x="10" y="34"/>
                </a:lnTo>
                <a:lnTo>
                  <a:pt x="7" y="31"/>
                </a:lnTo>
                <a:lnTo>
                  <a:pt x="0" y="23"/>
                </a:lnTo>
                <a:lnTo>
                  <a:pt x="0" y="21"/>
                </a:lnTo>
                <a:lnTo>
                  <a:pt x="22" y="20"/>
                </a:lnTo>
                <a:lnTo>
                  <a:pt x="61" y="16"/>
                </a:lnTo>
                <a:lnTo>
                  <a:pt x="102" y="13"/>
                </a:lnTo>
                <a:lnTo>
                  <a:pt x="141" y="11"/>
                </a:lnTo>
                <a:lnTo>
                  <a:pt x="148" y="11"/>
                </a:lnTo>
                <a:lnTo>
                  <a:pt x="195" y="6"/>
                </a:lnTo>
                <a:lnTo>
                  <a:pt x="197" y="6"/>
                </a:lnTo>
                <a:lnTo>
                  <a:pt x="241" y="2"/>
                </a:lnTo>
                <a:lnTo>
                  <a:pt x="268" y="0"/>
                </a:lnTo>
                <a:lnTo>
                  <a:pt x="273" y="15"/>
                </a:lnTo>
                <a:lnTo>
                  <a:pt x="282" y="44"/>
                </a:lnTo>
                <a:lnTo>
                  <a:pt x="284" y="49"/>
                </a:lnTo>
                <a:lnTo>
                  <a:pt x="285" y="56"/>
                </a:lnTo>
                <a:lnTo>
                  <a:pt x="294" y="85"/>
                </a:lnTo>
                <a:lnTo>
                  <a:pt x="302" y="110"/>
                </a:lnTo>
                <a:lnTo>
                  <a:pt x="306" y="125"/>
                </a:lnTo>
                <a:lnTo>
                  <a:pt x="307" y="131"/>
                </a:lnTo>
                <a:lnTo>
                  <a:pt x="316" y="162"/>
                </a:lnTo>
                <a:lnTo>
                  <a:pt x="323" y="182"/>
                </a:lnTo>
                <a:lnTo>
                  <a:pt x="324" y="190"/>
                </a:lnTo>
                <a:lnTo>
                  <a:pt x="335" y="226"/>
                </a:lnTo>
                <a:lnTo>
                  <a:pt x="345" y="258"/>
                </a:lnTo>
                <a:lnTo>
                  <a:pt x="348" y="264"/>
                </a:lnTo>
                <a:lnTo>
                  <a:pt x="352" y="268"/>
                </a:lnTo>
                <a:lnTo>
                  <a:pt x="352" y="271"/>
                </a:lnTo>
                <a:lnTo>
                  <a:pt x="352" y="272"/>
                </a:lnTo>
                <a:lnTo>
                  <a:pt x="353" y="272"/>
                </a:lnTo>
                <a:lnTo>
                  <a:pt x="355" y="279"/>
                </a:lnTo>
                <a:lnTo>
                  <a:pt x="357" y="281"/>
                </a:lnTo>
                <a:lnTo>
                  <a:pt x="357" y="284"/>
                </a:lnTo>
                <a:lnTo>
                  <a:pt x="358" y="286"/>
                </a:lnTo>
                <a:lnTo>
                  <a:pt x="358" y="289"/>
                </a:lnTo>
                <a:lnTo>
                  <a:pt x="360" y="292"/>
                </a:lnTo>
                <a:lnTo>
                  <a:pt x="370" y="299"/>
                </a:lnTo>
                <a:lnTo>
                  <a:pt x="370" y="307"/>
                </a:lnTo>
                <a:lnTo>
                  <a:pt x="374" y="309"/>
                </a:lnTo>
                <a:lnTo>
                  <a:pt x="374" y="313"/>
                </a:lnTo>
                <a:lnTo>
                  <a:pt x="372" y="315"/>
                </a:lnTo>
                <a:lnTo>
                  <a:pt x="374" y="317"/>
                </a:lnTo>
                <a:lnTo>
                  <a:pt x="372" y="320"/>
                </a:lnTo>
                <a:lnTo>
                  <a:pt x="372" y="322"/>
                </a:lnTo>
                <a:lnTo>
                  <a:pt x="380" y="325"/>
                </a:lnTo>
                <a:lnTo>
                  <a:pt x="384" y="328"/>
                </a:lnTo>
                <a:lnTo>
                  <a:pt x="384" y="330"/>
                </a:lnTo>
                <a:lnTo>
                  <a:pt x="380" y="332"/>
                </a:lnTo>
                <a:lnTo>
                  <a:pt x="382" y="333"/>
                </a:lnTo>
                <a:lnTo>
                  <a:pt x="380" y="335"/>
                </a:lnTo>
                <a:lnTo>
                  <a:pt x="375" y="336"/>
                </a:lnTo>
                <a:lnTo>
                  <a:pt x="379" y="338"/>
                </a:lnTo>
                <a:lnTo>
                  <a:pt x="374" y="340"/>
                </a:lnTo>
                <a:lnTo>
                  <a:pt x="372" y="341"/>
                </a:lnTo>
                <a:lnTo>
                  <a:pt x="369" y="348"/>
                </a:lnTo>
                <a:lnTo>
                  <a:pt x="370" y="351"/>
                </a:lnTo>
                <a:lnTo>
                  <a:pt x="370" y="355"/>
                </a:lnTo>
                <a:lnTo>
                  <a:pt x="369" y="358"/>
                </a:lnTo>
                <a:lnTo>
                  <a:pt x="370" y="361"/>
                </a:lnTo>
                <a:lnTo>
                  <a:pt x="370" y="366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2" name="Freeform 45"/>
          <p:cNvSpPr>
            <a:spLocks/>
          </p:cNvSpPr>
          <p:nvPr/>
        </p:nvSpPr>
        <p:spPr bwMode="auto">
          <a:xfrm>
            <a:off x="5414963" y="4264025"/>
            <a:ext cx="579437" cy="963613"/>
          </a:xfrm>
          <a:custGeom>
            <a:avLst/>
            <a:gdLst>
              <a:gd name="T0" fmla="*/ 2147483647 w 365"/>
              <a:gd name="T1" fmla="*/ 2147483647 h 607"/>
              <a:gd name="T2" fmla="*/ 2147483647 w 365"/>
              <a:gd name="T3" fmla="*/ 2147483647 h 607"/>
              <a:gd name="T4" fmla="*/ 2147483647 w 365"/>
              <a:gd name="T5" fmla="*/ 2147483647 h 607"/>
              <a:gd name="T6" fmla="*/ 2147483647 w 365"/>
              <a:gd name="T7" fmla="*/ 2147483647 h 607"/>
              <a:gd name="T8" fmla="*/ 2147483647 w 365"/>
              <a:gd name="T9" fmla="*/ 2147483647 h 607"/>
              <a:gd name="T10" fmla="*/ 2147483647 w 365"/>
              <a:gd name="T11" fmla="*/ 2147483647 h 607"/>
              <a:gd name="T12" fmla="*/ 2147483647 w 365"/>
              <a:gd name="T13" fmla="*/ 2147483647 h 607"/>
              <a:gd name="T14" fmla="*/ 2147483647 w 365"/>
              <a:gd name="T15" fmla="*/ 2147483647 h 607"/>
              <a:gd name="T16" fmla="*/ 2147483647 w 365"/>
              <a:gd name="T17" fmla="*/ 2147483647 h 607"/>
              <a:gd name="T18" fmla="*/ 2147483647 w 365"/>
              <a:gd name="T19" fmla="*/ 2147483647 h 607"/>
              <a:gd name="T20" fmla="*/ 2147483647 w 365"/>
              <a:gd name="T21" fmla="*/ 2147483647 h 607"/>
              <a:gd name="T22" fmla="*/ 2147483647 w 365"/>
              <a:gd name="T23" fmla="*/ 2147483647 h 607"/>
              <a:gd name="T24" fmla="*/ 2147483647 w 365"/>
              <a:gd name="T25" fmla="*/ 2147483647 h 607"/>
              <a:gd name="T26" fmla="*/ 2147483647 w 365"/>
              <a:gd name="T27" fmla="*/ 2147483647 h 607"/>
              <a:gd name="T28" fmla="*/ 2147483647 w 365"/>
              <a:gd name="T29" fmla="*/ 2147483647 h 607"/>
              <a:gd name="T30" fmla="*/ 2147483647 w 365"/>
              <a:gd name="T31" fmla="*/ 2147483647 h 607"/>
              <a:gd name="T32" fmla="*/ 2147483647 w 365"/>
              <a:gd name="T33" fmla="*/ 2147483647 h 607"/>
              <a:gd name="T34" fmla="*/ 2147483647 w 365"/>
              <a:gd name="T35" fmla="*/ 2147483647 h 607"/>
              <a:gd name="T36" fmla="*/ 2147483647 w 365"/>
              <a:gd name="T37" fmla="*/ 2147483647 h 607"/>
              <a:gd name="T38" fmla="*/ 2147483647 w 365"/>
              <a:gd name="T39" fmla="*/ 2147483647 h 607"/>
              <a:gd name="T40" fmla="*/ 2147483647 w 365"/>
              <a:gd name="T41" fmla="*/ 2147483647 h 607"/>
              <a:gd name="T42" fmla="*/ 2147483647 w 365"/>
              <a:gd name="T43" fmla="*/ 2147483647 h 607"/>
              <a:gd name="T44" fmla="*/ 2147483647 w 365"/>
              <a:gd name="T45" fmla="*/ 2147483647 h 607"/>
              <a:gd name="T46" fmla="*/ 2147483647 w 365"/>
              <a:gd name="T47" fmla="*/ 2147483647 h 607"/>
              <a:gd name="T48" fmla="*/ 2147483647 w 365"/>
              <a:gd name="T49" fmla="*/ 2147483647 h 607"/>
              <a:gd name="T50" fmla="*/ 2147483647 w 365"/>
              <a:gd name="T51" fmla="*/ 2147483647 h 607"/>
              <a:gd name="T52" fmla="*/ 2147483647 w 365"/>
              <a:gd name="T53" fmla="*/ 2147483647 h 607"/>
              <a:gd name="T54" fmla="*/ 2147483647 w 365"/>
              <a:gd name="T55" fmla="*/ 2147483647 h 607"/>
              <a:gd name="T56" fmla="*/ 2147483647 w 365"/>
              <a:gd name="T57" fmla="*/ 2147483647 h 607"/>
              <a:gd name="T58" fmla="*/ 2147483647 w 365"/>
              <a:gd name="T59" fmla="*/ 2147483647 h 607"/>
              <a:gd name="T60" fmla="*/ 2147483647 w 365"/>
              <a:gd name="T61" fmla="*/ 2147483647 h 607"/>
              <a:gd name="T62" fmla="*/ 2147483647 w 365"/>
              <a:gd name="T63" fmla="*/ 2147483647 h 607"/>
              <a:gd name="T64" fmla="*/ 2147483647 w 365"/>
              <a:gd name="T65" fmla="*/ 2147483647 h 607"/>
              <a:gd name="T66" fmla="*/ 2147483647 w 365"/>
              <a:gd name="T67" fmla="*/ 2147483647 h 607"/>
              <a:gd name="T68" fmla="*/ 2147483647 w 365"/>
              <a:gd name="T69" fmla="*/ 2147483647 h 607"/>
              <a:gd name="T70" fmla="*/ 2147483647 w 365"/>
              <a:gd name="T71" fmla="*/ 2147483647 h 607"/>
              <a:gd name="T72" fmla="*/ 2147483647 w 365"/>
              <a:gd name="T73" fmla="*/ 2147483647 h 607"/>
              <a:gd name="T74" fmla="*/ 2147483647 w 365"/>
              <a:gd name="T75" fmla="*/ 2147483647 h 607"/>
              <a:gd name="T76" fmla="*/ 2147483647 w 365"/>
              <a:gd name="T77" fmla="*/ 2147483647 h 607"/>
              <a:gd name="T78" fmla="*/ 2147483647 w 365"/>
              <a:gd name="T79" fmla="*/ 2147483647 h 607"/>
              <a:gd name="T80" fmla="*/ 2147483647 w 365"/>
              <a:gd name="T81" fmla="*/ 2147483647 h 607"/>
              <a:gd name="T82" fmla="*/ 2147483647 w 365"/>
              <a:gd name="T83" fmla="*/ 2147483647 h 607"/>
              <a:gd name="T84" fmla="*/ 2147483647 w 365"/>
              <a:gd name="T85" fmla="*/ 2147483647 h 607"/>
              <a:gd name="T86" fmla="*/ 2147483647 w 365"/>
              <a:gd name="T87" fmla="*/ 2147483647 h 607"/>
              <a:gd name="T88" fmla="*/ 2147483647 w 365"/>
              <a:gd name="T89" fmla="*/ 2147483647 h 607"/>
              <a:gd name="T90" fmla="*/ 2147483647 w 365"/>
              <a:gd name="T91" fmla="*/ 2147483647 h 607"/>
              <a:gd name="T92" fmla="*/ 2147483647 w 365"/>
              <a:gd name="T93" fmla="*/ 2147483647 h 607"/>
              <a:gd name="T94" fmla="*/ 2147483647 w 365"/>
              <a:gd name="T95" fmla="*/ 2147483647 h 607"/>
              <a:gd name="T96" fmla="*/ 2147483647 w 365"/>
              <a:gd name="T97" fmla="*/ 2147483647 h 607"/>
              <a:gd name="T98" fmla="*/ 2147483647 w 365"/>
              <a:gd name="T99" fmla="*/ 2147483647 h 607"/>
              <a:gd name="T100" fmla="*/ 2147483647 w 365"/>
              <a:gd name="T101" fmla="*/ 2147483647 h 607"/>
              <a:gd name="T102" fmla="*/ 2147483647 w 365"/>
              <a:gd name="T103" fmla="*/ 2147483647 h 607"/>
              <a:gd name="T104" fmla="*/ 2147483647 w 365"/>
              <a:gd name="T105" fmla="*/ 2147483647 h 607"/>
              <a:gd name="T106" fmla="*/ 2147483647 w 365"/>
              <a:gd name="T107" fmla="*/ 2147483647 h 607"/>
              <a:gd name="T108" fmla="*/ 2147483647 w 365"/>
              <a:gd name="T109" fmla="*/ 2147483647 h 607"/>
              <a:gd name="T110" fmla="*/ 2147483647 w 365"/>
              <a:gd name="T111" fmla="*/ 2147483647 h 607"/>
              <a:gd name="T112" fmla="*/ 2147483647 w 365"/>
              <a:gd name="T113" fmla="*/ 2147483647 h 607"/>
              <a:gd name="T114" fmla="*/ 2147483647 w 365"/>
              <a:gd name="T115" fmla="*/ 2147483647 h 607"/>
              <a:gd name="T116" fmla="*/ 2147483647 w 365"/>
              <a:gd name="T117" fmla="*/ 2147483647 h 607"/>
              <a:gd name="T118" fmla="*/ 2147483647 w 365"/>
              <a:gd name="T119" fmla="*/ 2147483647 h 6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5"/>
              <a:gd name="T181" fmla="*/ 0 h 607"/>
              <a:gd name="T182" fmla="*/ 365 w 365"/>
              <a:gd name="T183" fmla="*/ 607 h 6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5" h="607">
                <a:moveTo>
                  <a:pt x="348" y="445"/>
                </a:moveTo>
                <a:lnTo>
                  <a:pt x="353" y="483"/>
                </a:lnTo>
                <a:lnTo>
                  <a:pt x="355" y="497"/>
                </a:lnTo>
                <a:lnTo>
                  <a:pt x="358" y="530"/>
                </a:lnTo>
                <a:lnTo>
                  <a:pt x="364" y="573"/>
                </a:lnTo>
                <a:lnTo>
                  <a:pt x="365" y="578"/>
                </a:lnTo>
                <a:lnTo>
                  <a:pt x="358" y="581"/>
                </a:lnTo>
                <a:lnTo>
                  <a:pt x="345" y="576"/>
                </a:lnTo>
                <a:lnTo>
                  <a:pt x="333" y="581"/>
                </a:lnTo>
                <a:lnTo>
                  <a:pt x="311" y="573"/>
                </a:lnTo>
                <a:lnTo>
                  <a:pt x="306" y="575"/>
                </a:lnTo>
                <a:lnTo>
                  <a:pt x="311" y="576"/>
                </a:lnTo>
                <a:lnTo>
                  <a:pt x="269" y="589"/>
                </a:lnTo>
                <a:lnTo>
                  <a:pt x="269" y="583"/>
                </a:lnTo>
                <a:lnTo>
                  <a:pt x="262" y="583"/>
                </a:lnTo>
                <a:lnTo>
                  <a:pt x="258" y="584"/>
                </a:lnTo>
                <a:lnTo>
                  <a:pt x="263" y="589"/>
                </a:lnTo>
                <a:lnTo>
                  <a:pt x="253" y="598"/>
                </a:lnTo>
                <a:lnTo>
                  <a:pt x="252" y="606"/>
                </a:lnTo>
                <a:lnTo>
                  <a:pt x="236" y="607"/>
                </a:lnTo>
                <a:lnTo>
                  <a:pt x="233" y="601"/>
                </a:lnTo>
                <a:lnTo>
                  <a:pt x="231" y="599"/>
                </a:lnTo>
                <a:lnTo>
                  <a:pt x="229" y="596"/>
                </a:lnTo>
                <a:lnTo>
                  <a:pt x="228" y="594"/>
                </a:lnTo>
                <a:lnTo>
                  <a:pt x="228" y="593"/>
                </a:lnTo>
                <a:lnTo>
                  <a:pt x="231" y="591"/>
                </a:lnTo>
                <a:lnTo>
                  <a:pt x="229" y="589"/>
                </a:lnTo>
                <a:lnTo>
                  <a:pt x="228" y="588"/>
                </a:lnTo>
                <a:lnTo>
                  <a:pt x="226" y="584"/>
                </a:lnTo>
                <a:lnTo>
                  <a:pt x="223" y="583"/>
                </a:lnTo>
                <a:lnTo>
                  <a:pt x="223" y="576"/>
                </a:lnTo>
                <a:lnTo>
                  <a:pt x="223" y="575"/>
                </a:lnTo>
                <a:lnTo>
                  <a:pt x="221" y="575"/>
                </a:lnTo>
                <a:lnTo>
                  <a:pt x="221" y="573"/>
                </a:lnTo>
                <a:lnTo>
                  <a:pt x="219" y="573"/>
                </a:lnTo>
                <a:lnTo>
                  <a:pt x="218" y="571"/>
                </a:lnTo>
                <a:lnTo>
                  <a:pt x="216" y="570"/>
                </a:lnTo>
                <a:lnTo>
                  <a:pt x="214" y="568"/>
                </a:lnTo>
                <a:lnTo>
                  <a:pt x="211" y="565"/>
                </a:lnTo>
                <a:lnTo>
                  <a:pt x="209" y="565"/>
                </a:lnTo>
                <a:lnTo>
                  <a:pt x="206" y="555"/>
                </a:lnTo>
                <a:lnTo>
                  <a:pt x="207" y="552"/>
                </a:lnTo>
                <a:lnTo>
                  <a:pt x="206" y="552"/>
                </a:lnTo>
                <a:lnTo>
                  <a:pt x="204" y="550"/>
                </a:lnTo>
                <a:lnTo>
                  <a:pt x="202" y="550"/>
                </a:lnTo>
                <a:lnTo>
                  <a:pt x="204" y="550"/>
                </a:lnTo>
                <a:lnTo>
                  <a:pt x="202" y="548"/>
                </a:lnTo>
                <a:lnTo>
                  <a:pt x="202" y="547"/>
                </a:lnTo>
                <a:lnTo>
                  <a:pt x="204" y="545"/>
                </a:lnTo>
                <a:lnTo>
                  <a:pt x="202" y="545"/>
                </a:lnTo>
                <a:lnTo>
                  <a:pt x="202" y="542"/>
                </a:lnTo>
                <a:lnTo>
                  <a:pt x="204" y="542"/>
                </a:lnTo>
                <a:lnTo>
                  <a:pt x="204" y="540"/>
                </a:lnTo>
                <a:lnTo>
                  <a:pt x="206" y="540"/>
                </a:lnTo>
                <a:lnTo>
                  <a:pt x="204" y="535"/>
                </a:lnTo>
                <a:lnTo>
                  <a:pt x="206" y="532"/>
                </a:lnTo>
                <a:lnTo>
                  <a:pt x="207" y="532"/>
                </a:lnTo>
                <a:lnTo>
                  <a:pt x="207" y="530"/>
                </a:lnTo>
                <a:lnTo>
                  <a:pt x="209" y="530"/>
                </a:lnTo>
                <a:lnTo>
                  <a:pt x="207" y="525"/>
                </a:lnTo>
                <a:lnTo>
                  <a:pt x="209" y="525"/>
                </a:lnTo>
                <a:lnTo>
                  <a:pt x="209" y="520"/>
                </a:lnTo>
                <a:lnTo>
                  <a:pt x="211" y="520"/>
                </a:lnTo>
                <a:lnTo>
                  <a:pt x="211" y="519"/>
                </a:lnTo>
                <a:lnTo>
                  <a:pt x="212" y="517"/>
                </a:lnTo>
                <a:lnTo>
                  <a:pt x="211" y="515"/>
                </a:lnTo>
                <a:lnTo>
                  <a:pt x="212" y="512"/>
                </a:lnTo>
                <a:lnTo>
                  <a:pt x="214" y="511"/>
                </a:lnTo>
                <a:lnTo>
                  <a:pt x="212" y="511"/>
                </a:lnTo>
                <a:lnTo>
                  <a:pt x="212" y="509"/>
                </a:lnTo>
                <a:lnTo>
                  <a:pt x="212" y="507"/>
                </a:lnTo>
                <a:lnTo>
                  <a:pt x="201" y="509"/>
                </a:lnTo>
                <a:lnTo>
                  <a:pt x="155" y="511"/>
                </a:lnTo>
                <a:lnTo>
                  <a:pt x="145" y="512"/>
                </a:lnTo>
                <a:lnTo>
                  <a:pt x="122" y="514"/>
                </a:lnTo>
                <a:lnTo>
                  <a:pt x="121" y="514"/>
                </a:lnTo>
                <a:lnTo>
                  <a:pt x="92" y="515"/>
                </a:lnTo>
                <a:lnTo>
                  <a:pt x="66" y="517"/>
                </a:lnTo>
                <a:lnTo>
                  <a:pt x="53" y="517"/>
                </a:lnTo>
                <a:lnTo>
                  <a:pt x="4" y="519"/>
                </a:lnTo>
                <a:lnTo>
                  <a:pt x="10" y="515"/>
                </a:lnTo>
                <a:lnTo>
                  <a:pt x="12" y="512"/>
                </a:lnTo>
                <a:lnTo>
                  <a:pt x="10" y="509"/>
                </a:lnTo>
                <a:lnTo>
                  <a:pt x="4" y="504"/>
                </a:lnTo>
                <a:lnTo>
                  <a:pt x="7" y="497"/>
                </a:lnTo>
                <a:lnTo>
                  <a:pt x="5" y="492"/>
                </a:lnTo>
                <a:lnTo>
                  <a:pt x="2" y="489"/>
                </a:lnTo>
                <a:lnTo>
                  <a:pt x="0" y="486"/>
                </a:lnTo>
                <a:lnTo>
                  <a:pt x="2" y="486"/>
                </a:lnTo>
                <a:lnTo>
                  <a:pt x="10" y="486"/>
                </a:lnTo>
                <a:lnTo>
                  <a:pt x="16" y="484"/>
                </a:lnTo>
                <a:lnTo>
                  <a:pt x="16" y="483"/>
                </a:lnTo>
                <a:lnTo>
                  <a:pt x="16" y="479"/>
                </a:lnTo>
                <a:lnTo>
                  <a:pt x="12" y="476"/>
                </a:lnTo>
                <a:lnTo>
                  <a:pt x="12" y="473"/>
                </a:lnTo>
                <a:lnTo>
                  <a:pt x="12" y="471"/>
                </a:lnTo>
                <a:lnTo>
                  <a:pt x="9" y="471"/>
                </a:lnTo>
                <a:lnTo>
                  <a:pt x="9" y="468"/>
                </a:lnTo>
                <a:lnTo>
                  <a:pt x="10" y="466"/>
                </a:lnTo>
                <a:lnTo>
                  <a:pt x="12" y="465"/>
                </a:lnTo>
                <a:lnTo>
                  <a:pt x="12" y="468"/>
                </a:lnTo>
                <a:lnTo>
                  <a:pt x="14" y="471"/>
                </a:lnTo>
                <a:lnTo>
                  <a:pt x="17" y="473"/>
                </a:lnTo>
                <a:lnTo>
                  <a:pt x="19" y="473"/>
                </a:lnTo>
                <a:lnTo>
                  <a:pt x="19" y="469"/>
                </a:lnTo>
                <a:lnTo>
                  <a:pt x="19" y="466"/>
                </a:lnTo>
                <a:lnTo>
                  <a:pt x="16" y="463"/>
                </a:lnTo>
                <a:lnTo>
                  <a:pt x="14" y="453"/>
                </a:lnTo>
                <a:lnTo>
                  <a:pt x="16" y="453"/>
                </a:lnTo>
                <a:lnTo>
                  <a:pt x="19" y="451"/>
                </a:lnTo>
                <a:lnTo>
                  <a:pt x="24" y="448"/>
                </a:lnTo>
                <a:lnTo>
                  <a:pt x="26" y="446"/>
                </a:lnTo>
                <a:lnTo>
                  <a:pt x="24" y="443"/>
                </a:lnTo>
                <a:lnTo>
                  <a:pt x="16" y="445"/>
                </a:lnTo>
                <a:lnTo>
                  <a:pt x="14" y="442"/>
                </a:lnTo>
                <a:lnTo>
                  <a:pt x="14" y="440"/>
                </a:lnTo>
                <a:lnTo>
                  <a:pt x="14" y="438"/>
                </a:lnTo>
                <a:lnTo>
                  <a:pt x="19" y="442"/>
                </a:lnTo>
                <a:lnTo>
                  <a:pt x="24" y="442"/>
                </a:lnTo>
                <a:lnTo>
                  <a:pt x="26" y="437"/>
                </a:lnTo>
                <a:lnTo>
                  <a:pt x="26" y="430"/>
                </a:lnTo>
                <a:lnTo>
                  <a:pt x="29" y="425"/>
                </a:lnTo>
                <a:lnTo>
                  <a:pt x="27" y="425"/>
                </a:lnTo>
                <a:lnTo>
                  <a:pt x="31" y="423"/>
                </a:lnTo>
                <a:lnTo>
                  <a:pt x="38" y="425"/>
                </a:lnTo>
                <a:lnTo>
                  <a:pt x="39" y="423"/>
                </a:lnTo>
                <a:lnTo>
                  <a:pt x="39" y="422"/>
                </a:lnTo>
                <a:lnTo>
                  <a:pt x="31" y="423"/>
                </a:lnTo>
                <a:lnTo>
                  <a:pt x="27" y="423"/>
                </a:lnTo>
                <a:lnTo>
                  <a:pt x="31" y="420"/>
                </a:lnTo>
                <a:lnTo>
                  <a:pt x="31" y="414"/>
                </a:lnTo>
                <a:lnTo>
                  <a:pt x="34" y="410"/>
                </a:lnTo>
                <a:lnTo>
                  <a:pt x="36" y="410"/>
                </a:lnTo>
                <a:lnTo>
                  <a:pt x="38" y="415"/>
                </a:lnTo>
                <a:lnTo>
                  <a:pt x="41" y="417"/>
                </a:lnTo>
                <a:lnTo>
                  <a:pt x="41" y="414"/>
                </a:lnTo>
                <a:lnTo>
                  <a:pt x="39" y="410"/>
                </a:lnTo>
                <a:lnTo>
                  <a:pt x="41" y="409"/>
                </a:lnTo>
                <a:lnTo>
                  <a:pt x="44" y="404"/>
                </a:lnTo>
                <a:lnTo>
                  <a:pt x="49" y="394"/>
                </a:lnTo>
                <a:lnTo>
                  <a:pt x="55" y="394"/>
                </a:lnTo>
                <a:lnTo>
                  <a:pt x="58" y="391"/>
                </a:lnTo>
                <a:lnTo>
                  <a:pt x="58" y="389"/>
                </a:lnTo>
                <a:lnTo>
                  <a:pt x="56" y="387"/>
                </a:lnTo>
                <a:lnTo>
                  <a:pt x="51" y="384"/>
                </a:lnTo>
                <a:lnTo>
                  <a:pt x="49" y="382"/>
                </a:lnTo>
                <a:lnTo>
                  <a:pt x="53" y="382"/>
                </a:lnTo>
                <a:lnTo>
                  <a:pt x="56" y="386"/>
                </a:lnTo>
                <a:lnTo>
                  <a:pt x="60" y="386"/>
                </a:lnTo>
                <a:lnTo>
                  <a:pt x="58" y="381"/>
                </a:lnTo>
                <a:lnTo>
                  <a:pt x="61" y="379"/>
                </a:lnTo>
                <a:lnTo>
                  <a:pt x="65" y="376"/>
                </a:lnTo>
                <a:lnTo>
                  <a:pt x="65" y="371"/>
                </a:lnTo>
                <a:lnTo>
                  <a:pt x="63" y="371"/>
                </a:lnTo>
                <a:lnTo>
                  <a:pt x="60" y="369"/>
                </a:lnTo>
                <a:lnTo>
                  <a:pt x="60" y="373"/>
                </a:lnTo>
                <a:lnTo>
                  <a:pt x="60" y="376"/>
                </a:lnTo>
                <a:lnTo>
                  <a:pt x="56" y="374"/>
                </a:lnTo>
                <a:lnTo>
                  <a:pt x="55" y="376"/>
                </a:lnTo>
                <a:lnTo>
                  <a:pt x="48" y="376"/>
                </a:lnTo>
                <a:lnTo>
                  <a:pt x="48" y="373"/>
                </a:lnTo>
                <a:lnTo>
                  <a:pt x="48" y="368"/>
                </a:lnTo>
                <a:lnTo>
                  <a:pt x="53" y="364"/>
                </a:lnTo>
                <a:lnTo>
                  <a:pt x="55" y="366"/>
                </a:lnTo>
                <a:lnTo>
                  <a:pt x="55" y="364"/>
                </a:lnTo>
                <a:lnTo>
                  <a:pt x="58" y="364"/>
                </a:lnTo>
                <a:lnTo>
                  <a:pt x="60" y="361"/>
                </a:lnTo>
                <a:lnTo>
                  <a:pt x="68" y="364"/>
                </a:lnTo>
                <a:lnTo>
                  <a:pt x="68" y="359"/>
                </a:lnTo>
                <a:lnTo>
                  <a:pt x="66" y="356"/>
                </a:lnTo>
                <a:lnTo>
                  <a:pt x="66" y="355"/>
                </a:lnTo>
                <a:lnTo>
                  <a:pt x="68" y="355"/>
                </a:lnTo>
                <a:lnTo>
                  <a:pt x="72" y="355"/>
                </a:lnTo>
                <a:lnTo>
                  <a:pt x="73" y="355"/>
                </a:lnTo>
                <a:lnTo>
                  <a:pt x="77" y="345"/>
                </a:lnTo>
                <a:lnTo>
                  <a:pt x="73" y="350"/>
                </a:lnTo>
                <a:lnTo>
                  <a:pt x="66" y="348"/>
                </a:lnTo>
                <a:lnTo>
                  <a:pt x="65" y="346"/>
                </a:lnTo>
                <a:lnTo>
                  <a:pt x="63" y="343"/>
                </a:lnTo>
                <a:lnTo>
                  <a:pt x="66" y="340"/>
                </a:lnTo>
                <a:lnTo>
                  <a:pt x="66" y="338"/>
                </a:lnTo>
                <a:lnTo>
                  <a:pt x="65" y="336"/>
                </a:lnTo>
                <a:lnTo>
                  <a:pt x="61" y="338"/>
                </a:lnTo>
                <a:lnTo>
                  <a:pt x="58" y="336"/>
                </a:lnTo>
                <a:lnTo>
                  <a:pt x="51" y="332"/>
                </a:lnTo>
                <a:lnTo>
                  <a:pt x="49" y="328"/>
                </a:lnTo>
                <a:lnTo>
                  <a:pt x="53" y="325"/>
                </a:lnTo>
                <a:lnTo>
                  <a:pt x="60" y="332"/>
                </a:lnTo>
                <a:lnTo>
                  <a:pt x="61" y="332"/>
                </a:lnTo>
                <a:lnTo>
                  <a:pt x="65" y="332"/>
                </a:lnTo>
                <a:lnTo>
                  <a:pt x="63" y="328"/>
                </a:lnTo>
                <a:lnTo>
                  <a:pt x="56" y="325"/>
                </a:lnTo>
                <a:lnTo>
                  <a:pt x="55" y="323"/>
                </a:lnTo>
                <a:lnTo>
                  <a:pt x="56" y="322"/>
                </a:lnTo>
                <a:lnTo>
                  <a:pt x="60" y="320"/>
                </a:lnTo>
                <a:lnTo>
                  <a:pt x="63" y="315"/>
                </a:lnTo>
                <a:lnTo>
                  <a:pt x="61" y="312"/>
                </a:lnTo>
                <a:lnTo>
                  <a:pt x="60" y="313"/>
                </a:lnTo>
                <a:lnTo>
                  <a:pt x="58" y="317"/>
                </a:lnTo>
                <a:lnTo>
                  <a:pt x="56" y="317"/>
                </a:lnTo>
                <a:lnTo>
                  <a:pt x="51" y="318"/>
                </a:lnTo>
                <a:lnTo>
                  <a:pt x="46" y="313"/>
                </a:lnTo>
                <a:lnTo>
                  <a:pt x="48" y="310"/>
                </a:lnTo>
                <a:lnTo>
                  <a:pt x="55" y="304"/>
                </a:lnTo>
                <a:lnTo>
                  <a:pt x="51" y="300"/>
                </a:lnTo>
                <a:lnTo>
                  <a:pt x="46" y="300"/>
                </a:lnTo>
                <a:lnTo>
                  <a:pt x="44" y="299"/>
                </a:lnTo>
                <a:lnTo>
                  <a:pt x="46" y="289"/>
                </a:lnTo>
                <a:lnTo>
                  <a:pt x="51" y="284"/>
                </a:lnTo>
                <a:lnTo>
                  <a:pt x="51" y="274"/>
                </a:lnTo>
                <a:lnTo>
                  <a:pt x="49" y="271"/>
                </a:lnTo>
                <a:lnTo>
                  <a:pt x="48" y="271"/>
                </a:lnTo>
                <a:lnTo>
                  <a:pt x="46" y="272"/>
                </a:lnTo>
                <a:lnTo>
                  <a:pt x="46" y="277"/>
                </a:lnTo>
                <a:lnTo>
                  <a:pt x="46" y="279"/>
                </a:lnTo>
                <a:lnTo>
                  <a:pt x="43" y="281"/>
                </a:lnTo>
                <a:lnTo>
                  <a:pt x="39" y="281"/>
                </a:lnTo>
                <a:lnTo>
                  <a:pt x="38" y="277"/>
                </a:lnTo>
                <a:lnTo>
                  <a:pt x="43" y="269"/>
                </a:lnTo>
                <a:lnTo>
                  <a:pt x="43" y="268"/>
                </a:lnTo>
                <a:lnTo>
                  <a:pt x="43" y="266"/>
                </a:lnTo>
                <a:lnTo>
                  <a:pt x="43" y="264"/>
                </a:lnTo>
                <a:lnTo>
                  <a:pt x="46" y="263"/>
                </a:lnTo>
                <a:lnTo>
                  <a:pt x="46" y="261"/>
                </a:lnTo>
                <a:lnTo>
                  <a:pt x="43" y="258"/>
                </a:lnTo>
                <a:lnTo>
                  <a:pt x="39" y="254"/>
                </a:lnTo>
                <a:lnTo>
                  <a:pt x="38" y="251"/>
                </a:lnTo>
                <a:lnTo>
                  <a:pt x="39" y="251"/>
                </a:lnTo>
                <a:lnTo>
                  <a:pt x="46" y="253"/>
                </a:lnTo>
                <a:lnTo>
                  <a:pt x="48" y="251"/>
                </a:lnTo>
                <a:lnTo>
                  <a:pt x="49" y="248"/>
                </a:lnTo>
                <a:lnTo>
                  <a:pt x="48" y="241"/>
                </a:lnTo>
                <a:lnTo>
                  <a:pt x="53" y="238"/>
                </a:lnTo>
                <a:lnTo>
                  <a:pt x="53" y="233"/>
                </a:lnTo>
                <a:lnTo>
                  <a:pt x="51" y="231"/>
                </a:lnTo>
                <a:lnTo>
                  <a:pt x="49" y="233"/>
                </a:lnTo>
                <a:lnTo>
                  <a:pt x="48" y="238"/>
                </a:lnTo>
                <a:lnTo>
                  <a:pt x="44" y="235"/>
                </a:lnTo>
                <a:lnTo>
                  <a:pt x="43" y="228"/>
                </a:lnTo>
                <a:lnTo>
                  <a:pt x="43" y="225"/>
                </a:lnTo>
                <a:lnTo>
                  <a:pt x="46" y="220"/>
                </a:lnTo>
                <a:lnTo>
                  <a:pt x="48" y="218"/>
                </a:lnTo>
                <a:lnTo>
                  <a:pt x="49" y="215"/>
                </a:lnTo>
                <a:lnTo>
                  <a:pt x="49" y="212"/>
                </a:lnTo>
                <a:lnTo>
                  <a:pt x="49" y="210"/>
                </a:lnTo>
                <a:lnTo>
                  <a:pt x="48" y="212"/>
                </a:lnTo>
                <a:lnTo>
                  <a:pt x="46" y="217"/>
                </a:lnTo>
                <a:lnTo>
                  <a:pt x="43" y="220"/>
                </a:lnTo>
                <a:lnTo>
                  <a:pt x="38" y="220"/>
                </a:lnTo>
                <a:lnTo>
                  <a:pt x="36" y="218"/>
                </a:lnTo>
                <a:lnTo>
                  <a:pt x="36" y="217"/>
                </a:lnTo>
                <a:lnTo>
                  <a:pt x="43" y="213"/>
                </a:lnTo>
                <a:lnTo>
                  <a:pt x="44" y="212"/>
                </a:lnTo>
                <a:lnTo>
                  <a:pt x="44" y="210"/>
                </a:lnTo>
                <a:lnTo>
                  <a:pt x="43" y="207"/>
                </a:lnTo>
                <a:lnTo>
                  <a:pt x="39" y="205"/>
                </a:lnTo>
                <a:lnTo>
                  <a:pt x="38" y="207"/>
                </a:lnTo>
                <a:lnTo>
                  <a:pt x="38" y="212"/>
                </a:lnTo>
                <a:lnTo>
                  <a:pt x="38" y="213"/>
                </a:lnTo>
                <a:lnTo>
                  <a:pt x="33" y="215"/>
                </a:lnTo>
                <a:lnTo>
                  <a:pt x="33" y="212"/>
                </a:lnTo>
                <a:lnTo>
                  <a:pt x="34" y="210"/>
                </a:lnTo>
                <a:lnTo>
                  <a:pt x="38" y="205"/>
                </a:lnTo>
                <a:lnTo>
                  <a:pt x="36" y="203"/>
                </a:lnTo>
                <a:lnTo>
                  <a:pt x="34" y="202"/>
                </a:lnTo>
                <a:lnTo>
                  <a:pt x="33" y="200"/>
                </a:lnTo>
                <a:lnTo>
                  <a:pt x="31" y="195"/>
                </a:lnTo>
                <a:lnTo>
                  <a:pt x="36" y="197"/>
                </a:lnTo>
                <a:lnTo>
                  <a:pt x="38" y="197"/>
                </a:lnTo>
                <a:lnTo>
                  <a:pt x="39" y="192"/>
                </a:lnTo>
                <a:lnTo>
                  <a:pt x="39" y="190"/>
                </a:lnTo>
                <a:lnTo>
                  <a:pt x="34" y="185"/>
                </a:lnTo>
                <a:lnTo>
                  <a:pt x="33" y="184"/>
                </a:lnTo>
                <a:lnTo>
                  <a:pt x="33" y="180"/>
                </a:lnTo>
                <a:lnTo>
                  <a:pt x="38" y="180"/>
                </a:lnTo>
                <a:lnTo>
                  <a:pt x="43" y="184"/>
                </a:lnTo>
                <a:lnTo>
                  <a:pt x="46" y="185"/>
                </a:lnTo>
                <a:lnTo>
                  <a:pt x="51" y="184"/>
                </a:lnTo>
                <a:lnTo>
                  <a:pt x="51" y="180"/>
                </a:lnTo>
                <a:lnTo>
                  <a:pt x="49" y="179"/>
                </a:lnTo>
                <a:lnTo>
                  <a:pt x="44" y="180"/>
                </a:lnTo>
                <a:lnTo>
                  <a:pt x="41" y="180"/>
                </a:lnTo>
                <a:lnTo>
                  <a:pt x="41" y="179"/>
                </a:lnTo>
                <a:lnTo>
                  <a:pt x="39" y="172"/>
                </a:lnTo>
                <a:lnTo>
                  <a:pt x="43" y="172"/>
                </a:lnTo>
                <a:lnTo>
                  <a:pt x="48" y="171"/>
                </a:lnTo>
                <a:lnTo>
                  <a:pt x="49" y="172"/>
                </a:lnTo>
                <a:lnTo>
                  <a:pt x="53" y="174"/>
                </a:lnTo>
                <a:lnTo>
                  <a:pt x="55" y="172"/>
                </a:lnTo>
                <a:lnTo>
                  <a:pt x="56" y="171"/>
                </a:lnTo>
                <a:lnTo>
                  <a:pt x="55" y="169"/>
                </a:lnTo>
                <a:lnTo>
                  <a:pt x="51" y="167"/>
                </a:lnTo>
                <a:lnTo>
                  <a:pt x="48" y="164"/>
                </a:lnTo>
                <a:lnTo>
                  <a:pt x="48" y="161"/>
                </a:lnTo>
                <a:lnTo>
                  <a:pt x="51" y="153"/>
                </a:lnTo>
                <a:lnTo>
                  <a:pt x="44" y="148"/>
                </a:lnTo>
                <a:lnTo>
                  <a:pt x="44" y="144"/>
                </a:lnTo>
                <a:lnTo>
                  <a:pt x="46" y="143"/>
                </a:lnTo>
                <a:lnTo>
                  <a:pt x="49" y="146"/>
                </a:lnTo>
                <a:lnTo>
                  <a:pt x="51" y="144"/>
                </a:lnTo>
                <a:lnTo>
                  <a:pt x="53" y="148"/>
                </a:lnTo>
                <a:lnTo>
                  <a:pt x="55" y="149"/>
                </a:lnTo>
                <a:lnTo>
                  <a:pt x="56" y="148"/>
                </a:lnTo>
                <a:lnTo>
                  <a:pt x="58" y="146"/>
                </a:lnTo>
                <a:lnTo>
                  <a:pt x="56" y="144"/>
                </a:lnTo>
                <a:lnTo>
                  <a:pt x="56" y="143"/>
                </a:lnTo>
                <a:lnTo>
                  <a:pt x="58" y="139"/>
                </a:lnTo>
                <a:lnTo>
                  <a:pt x="65" y="138"/>
                </a:lnTo>
                <a:lnTo>
                  <a:pt x="66" y="131"/>
                </a:lnTo>
                <a:lnTo>
                  <a:pt x="61" y="131"/>
                </a:lnTo>
                <a:lnTo>
                  <a:pt x="58" y="128"/>
                </a:lnTo>
                <a:lnTo>
                  <a:pt x="56" y="125"/>
                </a:lnTo>
                <a:lnTo>
                  <a:pt x="60" y="120"/>
                </a:lnTo>
                <a:lnTo>
                  <a:pt x="68" y="125"/>
                </a:lnTo>
                <a:lnTo>
                  <a:pt x="70" y="125"/>
                </a:lnTo>
                <a:lnTo>
                  <a:pt x="72" y="121"/>
                </a:lnTo>
                <a:lnTo>
                  <a:pt x="70" y="120"/>
                </a:lnTo>
                <a:lnTo>
                  <a:pt x="60" y="118"/>
                </a:lnTo>
                <a:lnTo>
                  <a:pt x="58" y="115"/>
                </a:lnTo>
                <a:lnTo>
                  <a:pt x="58" y="112"/>
                </a:lnTo>
                <a:lnTo>
                  <a:pt x="66" y="116"/>
                </a:lnTo>
                <a:lnTo>
                  <a:pt x="70" y="115"/>
                </a:lnTo>
                <a:lnTo>
                  <a:pt x="70" y="108"/>
                </a:lnTo>
                <a:lnTo>
                  <a:pt x="72" y="105"/>
                </a:lnTo>
                <a:lnTo>
                  <a:pt x="73" y="105"/>
                </a:lnTo>
                <a:lnTo>
                  <a:pt x="77" y="108"/>
                </a:lnTo>
                <a:lnTo>
                  <a:pt x="77" y="103"/>
                </a:lnTo>
                <a:lnTo>
                  <a:pt x="75" y="97"/>
                </a:lnTo>
                <a:lnTo>
                  <a:pt x="77" y="97"/>
                </a:lnTo>
                <a:lnTo>
                  <a:pt x="83" y="95"/>
                </a:lnTo>
                <a:lnTo>
                  <a:pt x="83" y="97"/>
                </a:lnTo>
                <a:lnTo>
                  <a:pt x="83" y="102"/>
                </a:lnTo>
                <a:lnTo>
                  <a:pt x="85" y="102"/>
                </a:lnTo>
                <a:lnTo>
                  <a:pt x="87" y="100"/>
                </a:lnTo>
                <a:lnTo>
                  <a:pt x="87" y="97"/>
                </a:lnTo>
                <a:lnTo>
                  <a:pt x="92" y="92"/>
                </a:lnTo>
                <a:lnTo>
                  <a:pt x="94" y="87"/>
                </a:lnTo>
                <a:lnTo>
                  <a:pt x="95" y="85"/>
                </a:lnTo>
                <a:lnTo>
                  <a:pt x="92" y="80"/>
                </a:lnTo>
                <a:lnTo>
                  <a:pt x="94" y="77"/>
                </a:lnTo>
                <a:lnTo>
                  <a:pt x="95" y="75"/>
                </a:lnTo>
                <a:lnTo>
                  <a:pt x="97" y="74"/>
                </a:lnTo>
                <a:lnTo>
                  <a:pt x="99" y="72"/>
                </a:lnTo>
                <a:lnTo>
                  <a:pt x="94" y="66"/>
                </a:lnTo>
                <a:lnTo>
                  <a:pt x="92" y="64"/>
                </a:lnTo>
                <a:lnTo>
                  <a:pt x="92" y="61"/>
                </a:lnTo>
                <a:lnTo>
                  <a:pt x="94" y="54"/>
                </a:lnTo>
                <a:lnTo>
                  <a:pt x="97" y="56"/>
                </a:lnTo>
                <a:lnTo>
                  <a:pt x="95" y="61"/>
                </a:lnTo>
                <a:lnTo>
                  <a:pt x="97" y="62"/>
                </a:lnTo>
                <a:lnTo>
                  <a:pt x="100" y="62"/>
                </a:lnTo>
                <a:lnTo>
                  <a:pt x="104" y="57"/>
                </a:lnTo>
                <a:lnTo>
                  <a:pt x="104" y="52"/>
                </a:lnTo>
                <a:lnTo>
                  <a:pt x="99" y="54"/>
                </a:lnTo>
                <a:lnTo>
                  <a:pt x="97" y="52"/>
                </a:lnTo>
                <a:lnTo>
                  <a:pt x="95" y="43"/>
                </a:lnTo>
                <a:lnTo>
                  <a:pt x="97" y="41"/>
                </a:lnTo>
                <a:lnTo>
                  <a:pt x="99" y="41"/>
                </a:lnTo>
                <a:lnTo>
                  <a:pt x="100" y="43"/>
                </a:lnTo>
                <a:lnTo>
                  <a:pt x="100" y="46"/>
                </a:lnTo>
                <a:lnTo>
                  <a:pt x="99" y="47"/>
                </a:lnTo>
                <a:lnTo>
                  <a:pt x="100" y="51"/>
                </a:lnTo>
                <a:lnTo>
                  <a:pt x="102" y="51"/>
                </a:lnTo>
                <a:lnTo>
                  <a:pt x="106" y="49"/>
                </a:lnTo>
                <a:lnTo>
                  <a:pt x="106" y="46"/>
                </a:lnTo>
                <a:lnTo>
                  <a:pt x="104" y="41"/>
                </a:lnTo>
                <a:lnTo>
                  <a:pt x="104" y="38"/>
                </a:lnTo>
                <a:lnTo>
                  <a:pt x="102" y="34"/>
                </a:lnTo>
                <a:lnTo>
                  <a:pt x="102" y="31"/>
                </a:lnTo>
                <a:lnTo>
                  <a:pt x="106" y="31"/>
                </a:lnTo>
                <a:lnTo>
                  <a:pt x="107" y="33"/>
                </a:lnTo>
                <a:lnTo>
                  <a:pt x="107" y="36"/>
                </a:lnTo>
                <a:lnTo>
                  <a:pt x="107" y="38"/>
                </a:lnTo>
                <a:lnTo>
                  <a:pt x="109" y="36"/>
                </a:lnTo>
                <a:lnTo>
                  <a:pt x="116" y="33"/>
                </a:lnTo>
                <a:lnTo>
                  <a:pt x="117" y="34"/>
                </a:lnTo>
                <a:lnTo>
                  <a:pt x="121" y="34"/>
                </a:lnTo>
                <a:lnTo>
                  <a:pt x="121" y="33"/>
                </a:lnTo>
                <a:lnTo>
                  <a:pt x="121" y="29"/>
                </a:lnTo>
                <a:lnTo>
                  <a:pt x="124" y="28"/>
                </a:lnTo>
                <a:lnTo>
                  <a:pt x="126" y="25"/>
                </a:lnTo>
                <a:lnTo>
                  <a:pt x="126" y="23"/>
                </a:lnTo>
                <a:lnTo>
                  <a:pt x="124" y="21"/>
                </a:lnTo>
                <a:lnTo>
                  <a:pt x="119" y="18"/>
                </a:lnTo>
                <a:lnTo>
                  <a:pt x="119" y="15"/>
                </a:lnTo>
                <a:lnTo>
                  <a:pt x="180" y="11"/>
                </a:lnTo>
                <a:lnTo>
                  <a:pt x="187" y="11"/>
                </a:lnTo>
                <a:lnTo>
                  <a:pt x="219" y="10"/>
                </a:lnTo>
                <a:lnTo>
                  <a:pt x="235" y="8"/>
                </a:lnTo>
                <a:lnTo>
                  <a:pt x="253" y="6"/>
                </a:lnTo>
                <a:lnTo>
                  <a:pt x="274" y="5"/>
                </a:lnTo>
                <a:lnTo>
                  <a:pt x="277" y="5"/>
                </a:lnTo>
                <a:lnTo>
                  <a:pt x="319" y="2"/>
                </a:lnTo>
                <a:lnTo>
                  <a:pt x="321" y="2"/>
                </a:lnTo>
                <a:lnTo>
                  <a:pt x="338" y="0"/>
                </a:lnTo>
                <a:lnTo>
                  <a:pt x="345" y="8"/>
                </a:lnTo>
                <a:lnTo>
                  <a:pt x="348" y="11"/>
                </a:lnTo>
                <a:lnTo>
                  <a:pt x="350" y="13"/>
                </a:lnTo>
                <a:lnTo>
                  <a:pt x="348" y="52"/>
                </a:lnTo>
                <a:lnTo>
                  <a:pt x="348" y="66"/>
                </a:lnTo>
                <a:lnTo>
                  <a:pt x="348" y="84"/>
                </a:lnTo>
                <a:lnTo>
                  <a:pt x="347" y="113"/>
                </a:lnTo>
                <a:lnTo>
                  <a:pt x="347" y="116"/>
                </a:lnTo>
                <a:lnTo>
                  <a:pt x="347" y="158"/>
                </a:lnTo>
                <a:lnTo>
                  <a:pt x="345" y="182"/>
                </a:lnTo>
                <a:lnTo>
                  <a:pt x="345" y="213"/>
                </a:lnTo>
                <a:lnTo>
                  <a:pt x="345" y="251"/>
                </a:lnTo>
                <a:lnTo>
                  <a:pt x="343" y="259"/>
                </a:lnTo>
                <a:lnTo>
                  <a:pt x="343" y="302"/>
                </a:lnTo>
                <a:lnTo>
                  <a:pt x="342" y="336"/>
                </a:lnTo>
                <a:lnTo>
                  <a:pt x="342" y="346"/>
                </a:lnTo>
                <a:lnTo>
                  <a:pt x="342" y="389"/>
                </a:lnTo>
                <a:lnTo>
                  <a:pt x="343" y="412"/>
                </a:lnTo>
                <a:lnTo>
                  <a:pt x="348" y="445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3" name="Freeform 46"/>
          <p:cNvSpPr>
            <a:spLocks noEditPoints="1"/>
          </p:cNvSpPr>
          <p:nvPr/>
        </p:nvSpPr>
        <p:spPr bwMode="auto">
          <a:xfrm>
            <a:off x="6376988" y="4175125"/>
            <a:ext cx="871537" cy="885825"/>
          </a:xfrm>
          <a:custGeom>
            <a:avLst/>
            <a:gdLst>
              <a:gd name="T0" fmla="*/ 2147483647 w 549"/>
              <a:gd name="T1" fmla="*/ 2147483647 h 558"/>
              <a:gd name="T2" fmla="*/ 2147483647 w 549"/>
              <a:gd name="T3" fmla="*/ 2147483647 h 558"/>
              <a:gd name="T4" fmla="*/ 2147483647 w 549"/>
              <a:gd name="T5" fmla="*/ 2147483647 h 558"/>
              <a:gd name="T6" fmla="*/ 2147483647 w 549"/>
              <a:gd name="T7" fmla="*/ 2147483647 h 558"/>
              <a:gd name="T8" fmla="*/ 2147483647 w 549"/>
              <a:gd name="T9" fmla="*/ 2147483647 h 558"/>
              <a:gd name="T10" fmla="*/ 2147483647 w 549"/>
              <a:gd name="T11" fmla="*/ 2147483647 h 558"/>
              <a:gd name="T12" fmla="*/ 2147483647 w 549"/>
              <a:gd name="T13" fmla="*/ 2147483647 h 558"/>
              <a:gd name="T14" fmla="*/ 2147483647 w 549"/>
              <a:gd name="T15" fmla="*/ 2147483647 h 558"/>
              <a:gd name="T16" fmla="*/ 2147483647 w 549"/>
              <a:gd name="T17" fmla="*/ 2147483647 h 558"/>
              <a:gd name="T18" fmla="*/ 2147483647 w 549"/>
              <a:gd name="T19" fmla="*/ 2147483647 h 558"/>
              <a:gd name="T20" fmla="*/ 2147483647 w 549"/>
              <a:gd name="T21" fmla="*/ 2147483647 h 558"/>
              <a:gd name="T22" fmla="*/ 2147483647 w 549"/>
              <a:gd name="T23" fmla="*/ 2147483647 h 558"/>
              <a:gd name="T24" fmla="*/ 2147483647 w 549"/>
              <a:gd name="T25" fmla="*/ 2147483647 h 558"/>
              <a:gd name="T26" fmla="*/ 2147483647 w 549"/>
              <a:gd name="T27" fmla="*/ 2147483647 h 558"/>
              <a:gd name="T28" fmla="*/ 2147483647 w 549"/>
              <a:gd name="T29" fmla="*/ 2147483647 h 558"/>
              <a:gd name="T30" fmla="*/ 2147483647 w 549"/>
              <a:gd name="T31" fmla="*/ 2147483647 h 558"/>
              <a:gd name="T32" fmla="*/ 2147483647 w 549"/>
              <a:gd name="T33" fmla="*/ 2147483647 h 558"/>
              <a:gd name="T34" fmla="*/ 2147483647 w 549"/>
              <a:gd name="T35" fmla="*/ 2147483647 h 558"/>
              <a:gd name="T36" fmla="*/ 2147483647 w 549"/>
              <a:gd name="T37" fmla="*/ 2147483647 h 558"/>
              <a:gd name="T38" fmla="*/ 2147483647 w 549"/>
              <a:gd name="T39" fmla="*/ 2147483647 h 558"/>
              <a:gd name="T40" fmla="*/ 2147483647 w 549"/>
              <a:gd name="T41" fmla="*/ 2147483647 h 558"/>
              <a:gd name="T42" fmla="*/ 2147483647 w 549"/>
              <a:gd name="T43" fmla="*/ 2147483647 h 558"/>
              <a:gd name="T44" fmla="*/ 2147483647 w 549"/>
              <a:gd name="T45" fmla="*/ 2147483647 h 558"/>
              <a:gd name="T46" fmla="*/ 2147483647 w 549"/>
              <a:gd name="T47" fmla="*/ 2147483647 h 558"/>
              <a:gd name="T48" fmla="*/ 2147483647 w 549"/>
              <a:gd name="T49" fmla="*/ 2147483647 h 558"/>
              <a:gd name="T50" fmla="*/ 2147483647 w 549"/>
              <a:gd name="T51" fmla="*/ 2147483647 h 558"/>
              <a:gd name="T52" fmla="*/ 2147483647 w 549"/>
              <a:gd name="T53" fmla="*/ 2147483647 h 558"/>
              <a:gd name="T54" fmla="*/ 2147483647 w 549"/>
              <a:gd name="T55" fmla="*/ 2147483647 h 558"/>
              <a:gd name="T56" fmla="*/ 2147483647 w 549"/>
              <a:gd name="T57" fmla="*/ 2147483647 h 558"/>
              <a:gd name="T58" fmla="*/ 2147483647 w 549"/>
              <a:gd name="T59" fmla="*/ 2147483647 h 558"/>
              <a:gd name="T60" fmla="*/ 2147483647 w 549"/>
              <a:gd name="T61" fmla="*/ 2147483647 h 558"/>
              <a:gd name="T62" fmla="*/ 2147483647 w 549"/>
              <a:gd name="T63" fmla="*/ 2147483647 h 558"/>
              <a:gd name="T64" fmla="*/ 2147483647 w 549"/>
              <a:gd name="T65" fmla="*/ 2147483647 h 558"/>
              <a:gd name="T66" fmla="*/ 2147483647 w 549"/>
              <a:gd name="T67" fmla="*/ 2147483647 h 558"/>
              <a:gd name="T68" fmla="*/ 2147483647 w 549"/>
              <a:gd name="T69" fmla="*/ 2147483647 h 558"/>
              <a:gd name="T70" fmla="*/ 2147483647 w 549"/>
              <a:gd name="T71" fmla="*/ 2147483647 h 558"/>
              <a:gd name="T72" fmla="*/ 2147483647 w 549"/>
              <a:gd name="T73" fmla="*/ 2147483647 h 558"/>
              <a:gd name="T74" fmla="*/ 2147483647 w 549"/>
              <a:gd name="T75" fmla="*/ 2147483647 h 558"/>
              <a:gd name="T76" fmla="*/ 2147483647 w 549"/>
              <a:gd name="T77" fmla="*/ 2147483647 h 558"/>
              <a:gd name="T78" fmla="*/ 2147483647 w 549"/>
              <a:gd name="T79" fmla="*/ 2147483647 h 558"/>
              <a:gd name="T80" fmla="*/ 2147483647 w 549"/>
              <a:gd name="T81" fmla="*/ 2147483647 h 558"/>
              <a:gd name="T82" fmla="*/ 2147483647 w 549"/>
              <a:gd name="T83" fmla="*/ 2147483647 h 558"/>
              <a:gd name="T84" fmla="*/ 2147483647 w 549"/>
              <a:gd name="T85" fmla="*/ 2147483647 h 558"/>
              <a:gd name="T86" fmla="*/ 2147483647 w 549"/>
              <a:gd name="T87" fmla="*/ 2147483647 h 558"/>
              <a:gd name="T88" fmla="*/ 2147483647 w 549"/>
              <a:gd name="T89" fmla="*/ 2147483647 h 558"/>
              <a:gd name="T90" fmla="*/ 2147483647 w 549"/>
              <a:gd name="T91" fmla="*/ 2147483647 h 558"/>
              <a:gd name="T92" fmla="*/ 2147483647 w 549"/>
              <a:gd name="T93" fmla="*/ 2147483647 h 558"/>
              <a:gd name="T94" fmla="*/ 2147483647 w 549"/>
              <a:gd name="T95" fmla="*/ 2147483647 h 558"/>
              <a:gd name="T96" fmla="*/ 2147483647 w 549"/>
              <a:gd name="T97" fmla="*/ 2147483647 h 558"/>
              <a:gd name="T98" fmla="*/ 2147483647 w 549"/>
              <a:gd name="T99" fmla="*/ 2147483647 h 558"/>
              <a:gd name="T100" fmla="*/ 2147483647 w 549"/>
              <a:gd name="T101" fmla="*/ 2147483647 h 558"/>
              <a:gd name="T102" fmla="*/ 2147483647 w 549"/>
              <a:gd name="T103" fmla="*/ 2147483647 h 558"/>
              <a:gd name="T104" fmla="*/ 2147483647 w 549"/>
              <a:gd name="T105" fmla="*/ 2147483647 h 558"/>
              <a:gd name="T106" fmla="*/ 2147483647 w 549"/>
              <a:gd name="T107" fmla="*/ 2147483647 h 558"/>
              <a:gd name="T108" fmla="*/ 2147483647 w 549"/>
              <a:gd name="T109" fmla="*/ 2147483647 h 558"/>
              <a:gd name="T110" fmla="*/ 2147483647 w 549"/>
              <a:gd name="T111" fmla="*/ 2147483647 h 558"/>
              <a:gd name="T112" fmla="*/ 2147483647 w 549"/>
              <a:gd name="T113" fmla="*/ 2147483647 h 558"/>
              <a:gd name="T114" fmla="*/ 2147483647 w 549"/>
              <a:gd name="T115" fmla="*/ 2147483647 h 5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49"/>
              <a:gd name="T175" fmla="*/ 0 h 558"/>
              <a:gd name="T176" fmla="*/ 549 w 549"/>
              <a:gd name="T177" fmla="*/ 558 h 55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49" h="558">
                <a:moveTo>
                  <a:pt x="97" y="424"/>
                </a:moveTo>
                <a:lnTo>
                  <a:pt x="97" y="424"/>
                </a:lnTo>
                <a:lnTo>
                  <a:pt x="95" y="415"/>
                </a:lnTo>
                <a:lnTo>
                  <a:pt x="97" y="409"/>
                </a:lnTo>
                <a:lnTo>
                  <a:pt x="102" y="399"/>
                </a:lnTo>
                <a:lnTo>
                  <a:pt x="102" y="394"/>
                </a:lnTo>
                <a:lnTo>
                  <a:pt x="101" y="391"/>
                </a:lnTo>
                <a:lnTo>
                  <a:pt x="102" y="388"/>
                </a:lnTo>
                <a:lnTo>
                  <a:pt x="102" y="384"/>
                </a:lnTo>
                <a:lnTo>
                  <a:pt x="101" y="381"/>
                </a:lnTo>
                <a:lnTo>
                  <a:pt x="104" y="374"/>
                </a:lnTo>
                <a:lnTo>
                  <a:pt x="106" y="373"/>
                </a:lnTo>
                <a:lnTo>
                  <a:pt x="111" y="371"/>
                </a:lnTo>
                <a:lnTo>
                  <a:pt x="107" y="369"/>
                </a:lnTo>
                <a:lnTo>
                  <a:pt x="112" y="368"/>
                </a:lnTo>
                <a:lnTo>
                  <a:pt x="114" y="366"/>
                </a:lnTo>
                <a:lnTo>
                  <a:pt x="112" y="365"/>
                </a:lnTo>
                <a:lnTo>
                  <a:pt x="116" y="363"/>
                </a:lnTo>
                <a:lnTo>
                  <a:pt x="116" y="361"/>
                </a:lnTo>
                <a:lnTo>
                  <a:pt x="112" y="358"/>
                </a:lnTo>
                <a:lnTo>
                  <a:pt x="104" y="355"/>
                </a:lnTo>
                <a:lnTo>
                  <a:pt x="104" y="353"/>
                </a:lnTo>
                <a:lnTo>
                  <a:pt x="106" y="350"/>
                </a:lnTo>
                <a:lnTo>
                  <a:pt x="104" y="348"/>
                </a:lnTo>
                <a:lnTo>
                  <a:pt x="106" y="346"/>
                </a:lnTo>
                <a:lnTo>
                  <a:pt x="106" y="342"/>
                </a:lnTo>
                <a:lnTo>
                  <a:pt x="102" y="340"/>
                </a:lnTo>
                <a:lnTo>
                  <a:pt x="102" y="332"/>
                </a:lnTo>
                <a:lnTo>
                  <a:pt x="92" y="325"/>
                </a:lnTo>
                <a:lnTo>
                  <a:pt x="90" y="322"/>
                </a:lnTo>
                <a:lnTo>
                  <a:pt x="90" y="319"/>
                </a:lnTo>
                <a:lnTo>
                  <a:pt x="89" y="317"/>
                </a:lnTo>
                <a:lnTo>
                  <a:pt x="89" y="314"/>
                </a:lnTo>
                <a:lnTo>
                  <a:pt x="87" y="312"/>
                </a:lnTo>
                <a:lnTo>
                  <a:pt x="85" y="305"/>
                </a:lnTo>
                <a:lnTo>
                  <a:pt x="84" y="305"/>
                </a:lnTo>
                <a:lnTo>
                  <a:pt x="84" y="304"/>
                </a:lnTo>
                <a:lnTo>
                  <a:pt x="84" y="301"/>
                </a:lnTo>
                <a:lnTo>
                  <a:pt x="80" y="297"/>
                </a:lnTo>
                <a:lnTo>
                  <a:pt x="77" y="291"/>
                </a:lnTo>
                <a:lnTo>
                  <a:pt x="67" y="259"/>
                </a:lnTo>
                <a:lnTo>
                  <a:pt x="56" y="223"/>
                </a:lnTo>
                <a:lnTo>
                  <a:pt x="55" y="215"/>
                </a:lnTo>
                <a:lnTo>
                  <a:pt x="48" y="195"/>
                </a:lnTo>
                <a:lnTo>
                  <a:pt x="39" y="164"/>
                </a:lnTo>
                <a:lnTo>
                  <a:pt x="38" y="158"/>
                </a:lnTo>
                <a:lnTo>
                  <a:pt x="34" y="143"/>
                </a:lnTo>
                <a:lnTo>
                  <a:pt x="26" y="118"/>
                </a:lnTo>
                <a:lnTo>
                  <a:pt x="17" y="89"/>
                </a:lnTo>
                <a:lnTo>
                  <a:pt x="16" y="82"/>
                </a:lnTo>
                <a:lnTo>
                  <a:pt x="14" y="77"/>
                </a:lnTo>
                <a:lnTo>
                  <a:pt x="5" y="48"/>
                </a:lnTo>
                <a:lnTo>
                  <a:pt x="0" y="33"/>
                </a:lnTo>
                <a:lnTo>
                  <a:pt x="16" y="31"/>
                </a:lnTo>
                <a:lnTo>
                  <a:pt x="28" y="30"/>
                </a:lnTo>
                <a:lnTo>
                  <a:pt x="36" y="30"/>
                </a:lnTo>
                <a:lnTo>
                  <a:pt x="67" y="25"/>
                </a:lnTo>
                <a:lnTo>
                  <a:pt x="68" y="25"/>
                </a:lnTo>
                <a:lnTo>
                  <a:pt x="85" y="23"/>
                </a:lnTo>
                <a:lnTo>
                  <a:pt x="89" y="23"/>
                </a:lnTo>
                <a:lnTo>
                  <a:pt x="104" y="21"/>
                </a:lnTo>
                <a:lnTo>
                  <a:pt x="135" y="18"/>
                </a:lnTo>
                <a:lnTo>
                  <a:pt x="155" y="15"/>
                </a:lnTo>
                <a:lnTo>
                  <a:pt x="168" y="13"/>
                </a:lnTo>
                <a:lnTo>
                  <a:pt x="174" y="13"/>
                </a:lnTo>
                <a:lnTo>
                  <a:pt x="214" y="8"/>
                </a:lnTo>
                <a:lnTo>
                  <a:pt x="218" y="7"/>
                </a:lnTo>
                <a:lnTo>
                  <a:pt x="260" y="0"/>
                </a:lnTo>
                <a:lnTo>
                  <a:pt x="262" y="2"/>
                </a:lnTo>
                <a:lnTo>
                  <a:pt x="260" y="7"/>
                </a:lnTo>
                <a:lnTo>
                  <a:pt x="258" y="5"/>
                </a:lnTo>
                <a:lnTo>
                  <a:pt x="258" y="7"/>
                </a:lnTo>
                <a:lnTo>
                  <a:pt x="260" y="8"/>
                </a:lnTo>
                <a:lnTo>
                  <a:pt x="258" y="8"/>
                </a:lnTo>
                <a:lnTo>
                  <a:pt x="258" y="10"/>
                </a:lnTo>
                <a:lnTo>
                  <a:pt x="257" y="10"/>
                </a:lnTo>
                <a:lnTo>
                  <a:pt x="257" y="12"/>
                </a:lnTo>
                <a:lnTo>
                  <a:pt x="253" y="13"/>
                </a:lnTo>
                <a:lnTo>
                  <a:pt x="252" y="16"/>
                </a:lnTo>
                <a:lnTo>
                  <a:pt x="250" y="15"/>
                </a:lnTo>
                <a:lnTo>
                  <a:pt x="250" y="18"/>
                </a:lnTo>
                <a:lnTo>
                  <a:pt x="248" y="18"/>
                </a:lnTo>
                <a:lnTo>
                  <a:pt x="250" y="20"/>
                </a:lnTo>
                <a:lnTo>
                  <a:pt x="248" y="21"/>
                </a:lnTo>
                <a:lnTo>
                  <a:pt x="247" y="23"/>
                </a:lnTo>
                <a:lnTo>
                  <a:pt x="247" y="25"/>
                </a:lnTo>
                <a:lnTo>
                  <a:pt x="243" y="26"/>
                </a:lnTo>
                <a:lnTo>
                  <a:pt x="241" y="30"/>
                </a:lnTo>
                <a:lnTo>
                  <a:pt x="241" y="35"/>
                </a:lnTo>
                <a:lnTo>
                  <a:pt x="240" y="38"/>
                </a:lnTo>
                <a:lnTo>
                  <a:pt x="240" y="39"/>
                </a:lnTo>
                <a:lnTo>
                  <a:pt x="241" y="43"/>
                </a:lnTo>
                <a:lnTo>
                  <a:pt x="247" y="44"/>
                </a:lnTo>
                <a:lnTo>
                  <a:pt x="253" y="49"/>
                </a:lnTo>
                <a:lnTo>
                  <a:pt x="262" y="51"/>
                </a:lnTo>
                <a:lnTo>
                  <a:pt x="262" y="54"/>
                </a:lnTo>
                <a:lnTo>
                  <a:pt x="265" y="54"/>
                </a:lnTo>
                <a:lnTo>
                  <a:pt x="269" y="58"/>
                </a:lnTo>
                <a:lnTo>
                  <a:pt x="272" y="59"/>
                </a:lnTo>
                <a:lnTo>
                  <a:pt x="274" y="62"/>
                </a:lnTo>
                <a:lnTo>
                  <a:pt x="279" y="64"/>
                </a:lnTo>
                <a:lnTo>
                  <a:pt x="282" y="64"/>
                </a:lnTo>
                <a:lnTo>
                  <a:pt x="291" y="62"/>
                </a:lnTo>
                <a:lnTo>
                  <a:pt x="294" y="64"/>
                </a:lnTo>
                <a:lnTo>
                  <a:pt x="298" y="69"/>
                </a:lnTo>
                <a:lnTo>
                  <a:pt x="299" y="74"/>
                </a:lnTo>
                <a:lnTo>
                  <a:pt x="303" y="77"/>
                </a:lnTo>
                <a:lnTo>
                  <a:pt x="306" y="84"/>
                </a:lnTo>
                <a:lnTo>
                  <a:pt x="308" y="84"/>
                </a:lnTo>
                <a:lnTo>
                  <a:pt x="309" y="90"/>
                </a:lnTo>
                <a:lnTo>
                  <a:pt x="313" y="94"/>
                </a:lnTo>
                <a:lnTo>
                  <a:pt x="313" y="99"/>
                </a:lnTo>
                <a:lnTo>
                  <a:pt x="323" y="103"/>
                </a:lnTo>
                <a:lnTo>
                  <a:pt x="330" y="113"/>
                </a:lnTo>
                <a:lnTo>
                  <a:pt x="331" y="115"/>
                </a:lnTo>
                <a:lnTo>
                  <a:pt x="333" y="120"/>
                </a:lnTo>
                <a:lnTo>
                  <a:pt x="333" y="122"/>
                </a:lnTo>
                <a:lnTo>
                  <a:pt x="340" y="125"/>
                </a:lnTo>
                <a:lnTo>
                  <a:pt x="348" y="130"/>
                </a:lnTo>
                <a:lnTo>
                  <a:pt x="352" y="131"/>
                </a:lnTo>
                <a:lnTo>
                  <a:pt x="355" y="131"/>
                </a:lnTo>
                <a:lnTo>
                  <a:pt x="359" y="133"/>
                </a:lnTo>
                <a:lnTo>
                  <a:pt x="360" y="133"/>
                </a:lnTo>
                <a:lnTo>
                  <a:pt x="364" y="136"/>
                </a:lnTo>
                <a:lnTo>
                  <a:pt x="365" y="140"/>
                </a:lnTo>
                <a:lnTo>
                  <a:pt x="371" y="141"/>
                </a:lnTo>
                <a:lnTo>
                  <a:pt x="374" y="149"/>
                </a:lnTo>
                <a:lnTo>
                  <a:pt x="377" y="151"/>
                </a:lnTo>
                <a:lnTo>
                  <a:pt x="381" y="158"/>
                </a:lnTo>
                <a:lnTo>
                  <a:pt x="382" y="158"/>
                </a:lnTo>
                <a:lnTo>
                  <a:pt x="386" y="159"/>
                </a:lnTo>
                <a:lnTo>
                  <a:pt x="389" y="159"/>
                </a:lnTo>
                <a:lnTo>
                  <a:pt x="394" y="161"/>
                </a:lnTo>
                <a:lnTo>
                  <a:pt x="398" y="164"/>
                </a:lnTo>
                <a:lnTo>
                  <a:pt x="399" y="166"/>
                </a:lnTo>
                <a:lnTo>
                  <a:pt x="403" y="168"/>
                </a:lnTo>
                <a:lnTo>
                  <a:pt x="404" y="171"/>
                </a:lnTo>
                <a:lnTo>
                  <a:pt x="410" y="172"/>
                </a:lnTo>
                <a:lnTo>
                  <a:pt x="413" y="174"/>
                </a:lnTo>
                <a:lnTo>
                  <a:pt x="411" y="176"/>
                </a:lnTo>
                <a:lnTo>
                  <a:pt x="413" y="179"/>
                </a:lnTo>
                <a:lnTo>
                  <a:pt x="411" y="181"/>
                </a:lnTo>
                <a:lnTo>
                  <a:pt x="413" y="184"/>
                </a:lnTo>
                <a:lnTo>
                  <a:pt x="411" y="184"/>
                </a:lnTo>
                <a:lnTo>
                  <a:pt x="413" y="187"/>
                </a:lnTo>
                <a:lnTo>
                  <a:pt x="415" y="187"/>
                </a:lnTo>
                <a:lnTo>
                  <a:pt x="415" y="189"/>
                </a:lnTo>
                <a:lnTo>
                  <a:pt x="418" y="189"/>
                </a:lnTo>
                <a:lnTo>
                  <a:pt x="420" y="192"/>
                </a:lnTo>
                <a:lnTo>
                  <a:pt x="420" y="191"/>
                </a:lnTo>
                <a:lnTo>
                  <a:pt x="423" y="191"/>
                </a:lnTo>
                <a:lnTo>
                  <a:pt x="421" y="192"/>
                </a:lnTo>
                <a:lnTo>
                  <a:pt x="425" y="195"/>
                </a:lnTo>
                <a:lnTo>
                  <a:pt x="425" y="197"/>
                </a:lnTo>
                <a:lnTo>
                  <a:pt x="423" y="199"/>
                </a:lnTo>
                <a:lnTo>
                  <a:pt x="428" y="200"/>
                </a:lnTo>
                <a:lnTo>
                  <a:pt x="430" y="202"/>
                </a:lnTo>
                <a:lnTo>
                  <a:pt x="432" y="200"/>
                </a:lnTo>
                <a:lnTo>
                  <a:pt x="433" y="202"/>
                </a:lnTo>
                <a:lnTo>
                  <a:pt x="433" y="204"/>
                </a:lnTo>
                <a:lnTo>
                  <a:pt x="433" y="207"/>
                </a:lnTo>
                <a:lnTo>
                  <a:pt x="437" y="209"/>
                </a:lnTo>
                <a:lnTo>
                  <a:pt x="442" y="212"/>
                </a:lnTo>
                <a:lnTo>
                  <a:pt x="452" y="215"/>
                </a:lnTo>
                <a:lnTo>
                  <a:pt x="454" y="217"/>
                </a:lnTo>
                <a:lnTo>
                  <a:pt x="457" y="217"/>
                </a:lnTo>
                <a:lnTo>
                  <a:pt x="459" y="218"/>
                </a:lnTo>
                <a:lnTo>
                  <a:pt x="461" y="218"/>
                </a:lnTo>
                <a:lnTo>
                  <a:pt x="464" y="222"/>
                </a:lnTo>
                <a:lnTo>
                  <a:pt x="466" y="223"/>
                </a:lnTo>
                <a:lnTo>
                  <a:pt x="466" y="228"/>
                </a:lnTo>
                <a:lnTo>
                  <a:pt x="466" y="230"/>
                </a:lnTo>
                <a:lnTo>
                  <a:pt x="469" y="236"/>
                </a:lnTo>
                <a:lnTo>
                  <a:pt x="471" y="235"/>
                </a:lnTo>
                <a:lnTo>
                  <a:pt x="469" y="238"/>
                </a:lnTo>
                <a:lnTo>
                  <a:pt x="472" y="238"/>
                </a:lnTo>
                <a:lnTo>
                  <a:pt x="472" y="241"/>
                </a:lnTo>
                <a:lnTo>
                  <a:pt x="476" y="241"/>
                </a:lnTo>
                <a:lnTo>
                  <a:pt x="476" y="243"/>
                </a:lnTo>
                <a:lnTo>
                  <a:pt x="476" y="245"/>
                </a:lnTo>
                <a:lnTo>
                  <a:pt x="478" y="246"/>
                </a:lnTo>
                <a:lnTo>
                  <a:pt x="478" y="248"/>
                </a:lnTo>
                <a:lnTo>
                  <a:pt x="479" y="251"/>
                </a:lnTo>
                <a:lnTo>
                  <a:pt x="478" y="253"/>
                </a:lnTo>
                <a:lnTo>
                  <a:pt x="481" y="255"/>
                </a:lnTo>
                <a:lnTo>
                  <a:pt x="479" y="259"/>
                </a:lnTo>
                <a:lnTo>
                  <a:pt x="481" y="261"/>
                </a:lnTo>
                <a:lnTo>
                  <a:pt x="483" y="264"/>
                </a:lnTo>
                <a:lnTo>
                  <a:pt x="483" y="268"/>
                </a:lnTo>
                <a:lnTo>
                  <a:pt x="486" y="271"/>
                </a:lnTo>
                <a:lnTo>
                  <a:pt x="488" y="273"/>
                </a:lnTo>
                <a:lnTo>
                  <a:pt x="489" y="273"/>
                </a:lnTo>
                <a:lnTo>
                  <a:pt x="491" y="274"/>
                </a:lnTo>
                <a:lnTo>
                  <a:pt x="494" y="274"/>
                </a:lnTo>
                <a:lnTo>
                  <a:pt x="498" y="274"/>
                </a:lnTo>
                <a:lnTo>
                  <a:pt x="500" y="278"/>
                </a:lnTo>
                <a:lnTo>
                  <a:pt x="503" y="278"/>
                </a:lnTo>
                <a:lnTo>
                  <a:pt x="508" y="284"/>
                </a:lnTo>
                <a:lnTo>
                  <a:pt x="508" y="291"/>
                </a:lnTo>
                <a:lnTo>
                  <a:pt x="511" y="294"/>
                </a:lnTo>
                <a:lnTo>
                  <a:pt x="511" y="296"/>
                </a:lnTo>
                <a:lnTo>
                  <a:pt x="515" y="299"/>
                </a:lnTo>
                <a:lnTo>
                  <a:pt x="517" y="297"/>
                </a:lnTo>
                <a:lnTo>
                  <a:pt x="518" y="299"/>
                </a:lnTo>
                <a:lnTo>
                  <a:pt x="520" y="307"/>
                </a:lnTo>
                <a:lnTo>
                  <a:pt x="517" y="309"/>
                </a:lnTo>
                <a:lnTo>
                  <a:pt x="518" y="314"/>
                </a:lnTo>
                <a:lnTo>
                  <a:pt x="522" y="317"/>
                </a:lnTo>
                <a:lnTo>
                  <a:pt x="523" y="325"/>
                </a:lnTo>
                <a:lnTo>
                  <a:pt x="525" y="327"/>
                </a:lnTo>
                <a:lnTo>
                  <a:pt x="549" y="335"/>
                </a:lnTo>
                <a:lnTo>
                  <a:pt x="542" y="345"/>
                </a:lnTo>
                <a:lnTo>
                  <a:pt x="544" y="351"/>
                </a:lnTo>
                <a:lnTo>
                  <a:pt x="527" y="358"/>
                </a:lnTo>
                <a:lnTo>
                  <a:pt x="522" y="353"/>
                </a:lnTo>
                <a:lnTo>
                  <a:pt x="518" y="355"/>
                </a:lnTo>
                <a:lnTo>
                  <a:pt x="518" y="351"/>
                </a:lnTo>
                <a:lnTo>
                  <a:pt x="518" y="350"/>
                </a:lnTo>
                <a:lnTo>
                  <a:pt x="515" y="355"/>
                </a:lnTo>
                <a:lnTo>
                  <a:pt x="510" y="350"/>
                </a:lnTo>
                <a:lnTo>
                  <a:pt x="515" y="355"/>
                </a:lnTo>
                <a:lnTo>
                  <a:pt x="518" y="351"/>
                </a:lnTo>
                <a:lnTo>
                  <a:pt x="517" y="355"/>
                </a:lnTo>
                <a:lnTo>
                  <a:pt x="522" y="353"/>
                </a:lnTo>
                <a:lnTo>
                  <a:pt x="527" y="358"/>
                </a:lnTo>
                <a:lnTo>
                  <a:pt x="537" y="361"/>
                </a:lnTo>
                <a:lnTo>
                  <a:pt x="537" y="366"/>
                </a:lnTo>
                <a:lnTo>
                  <a:pt x="528" y="374"/>
                </a:lnTo>
                <a:lnTo>
                  <a:pt x="523" y="366"/>
                </a:lnTo>
                <a:lnTo>
                  <a:pt x="522" y="368"/>
                </a:lnTo>
                <a:lnTo>
                  <a:pt x="525" y="373"/>
                </a:lnTo>
                <a:lnTo>
                  <a:pt x="511" y="368"/>
                </a:lnTo>
                <a:lnTo>
                  <a:pt x="532" y="384"/>
                </a:lnTo>
                <a:lnTo>
                  <a:pt x="527" y="391"/>
                </a:lnTo>
                <a:lnTo>
                  <a:pt x="520" y="386"/>
                </a:lnTo>
                <a:lnTo>
                  <a:pt x="522" y="396"/>
                </a:lnTo>
                <a:lnTo>
                  <a:pt x="527" y="402"/>
                </a:lnTo>
                <a:lnTo>
                  <a:pt x="527" y="407"/>
                </a:lnTo>
                <a:lnTo>
                  <a:pt x="518" y="425"/>
                </a:lnTo>
                <a:lnTo>
                  <a:pt x="511" y="425"/>
                </a:lnTo>
                <a:lnTo>
                  <a:pt x="508" y="429"/>
                </a:lnTo>
                <a:lnTo>
                  <a:pt x="510" y="435"/>
                </a:lnTo>
                <a:lnTo>
                  <a:pt x="510" y="430"/>
                </a:lnTo>
                <a:lnTo>
                  <a:pt x="520" y="432"/>
                </a:lnTo>
                <a:lnTo>
                  <a:pt x="520" y="437"/>
                </a:lnTo>
                <a:lnTo>
                  <a:pt x="515" y="448"/>
                </a:lnTo>
                <a:lnTo>
                  <a:pt x="498" y="453"/>
                </a:lnTo>
                <a:lnTo>
                  <a:pt x="500" y="458"/>
                </a:lnTo>
                <a:lnTo>
                  <a:pt x="506" y="463"/>
                </a:lnTo>
                <a:lnTo>
                  <a:pt x="500" y="460"/>
                </a:lnTo>
                <a:lnTo>
                  <a:pt x="506" y="471"/>
                </a:lnTo>
                <a:lnTo>
                  <a:pt x="501" y="475"/>
                </a:lnTo>
                <a:lnTo>
                  <a:pt x="506" y="476"/>
                </a:lnTo>
                <a:lnTo>
                  <a:pt x="503" y="486"/>
                </a:lnTo>
                <a:lnTo>
                  <a:pt x="510" y="499"/>
                </a:lnTo>
                <a:lnTo>
                  <a:pt x="506" y="504"/>
                </a:lnTo>
                <a:lnTo>
                  <a:pt x="506" y="506"/>
                </a:lnTo>
                <a:lnTo>
                  <a:pt x="498" y="504"/>
                </a:lnTo>
                <a:lnTo>
                  <a:pt x="498" y="506"/>
                </a:lnTo>
                <a:lnTo>
                  <a:pt x="496" y="504"/>
                </a:lnTo>
                <a:lnTo>
                  <a:pt x="494" y="504"/>
                </a:lnTo>
                <a:lnTo>
                  <a:pt x="486" y="504"/>
                </a:lnTo>
                <a:lnTo>
                  <a:pt x="483" y="502"/>
                </a:lnTo>
                <a:lnTo>
                  <a:pt x="481" y="501"/>
                </a:lnTo>
                <a:lnTo>
                  <a:pt x="479" y="502"/>
                </a:lnTo>
                <a:lnTo>
                  <a:pt x="476" y="499"/>
                </a:lnTo>
                <a:lnTo>
                  <a:pt x="467" y="499"/>
                </a:lnTo>
                <a:lnTo>
                  <a:pt x="464" y="496"/>
                </a:lnTo>
                <a:lnTo>
                  <a:pt x="464" y="499"/>
                </a:lnTo>
                <a:lnTo>
                  <a:pt x="459" y="498"/>
                </a:lnTo>
                <a:lnTo>
                  <a:pt x="459" y="501"/>
                </a:lnTo>
                <a:lnTo>
                  <a:pt x="455" y="504"/>
                </a:lnTo>
                <a:lnTo>
                  <a:pt x="452" y="502"/>
                </a:lnTo>
                <a:lnTo>
                  <a:pt x="454" y="506"/>
                </a:lnTo>
                <a:lnTo>
                  <a:pt x="450" y="507"/>
                </a:lnTo>
                <a:lnTo>
                  <a:pt x="452" y="521"/>
                </a:lnTo>
                <a:lnTo>
                  <a:pt x="455" y="527"/>
                </a:lnTo>
                <a:lnTo>
                  <a:pt x="457" y="530"/>
                </a:lnTo>
                <a:lnTo>
                  <a:pt x="457" y="542"/>
                </a:lnTo>
                <a:lnTo>
                  <a:pt x="457" y="545"/>
                </a:lnTo>
                <a:lnTo>
                  <a:pt x="455" y="547"/>
                </a:lnTo>
                <a:lnTo>
                  <a:pt x="457" y="553"/>
                </a:lnTo>
                <a:lnTo>
                  <a:pt x="455" y="555"/>
                </a:lnTo>
                <a:lnTo>
                  <a:pt x="444" y="558"/>
                </a:lnTo>
                <a:lnTo>
                  <a:pt x="442" y="557"/>
                </a:lnTo>
                <a:lnTo>
                  <a:pt x="438" y="550"/>
                </a:lnTo>
                <a:lnTo>
                  <a:pt x="438" y="542"/>
                </a:lnTo>
                <a:lnTo>
                  <a:pt x="435" y="542"/>
                </a:lnTo>
                <a:lnTo>
                  <a:pt x="433" y="539"/>
                </a:lnTo>
                <a:lnTo>
                  <a:pt x="433" y="534"/>
                </a:lnTo>
                <a:lnTo>
                  <a:pt x="413" y="535"/>
                </a:lnTo>
                <a:lnTo>
                  <a:pt x="408" y="535"/>
                </a:lnTo>
                <a:lnTo>
                  <a:pt x="394" y="537"/>
                </a:lnTo>
                <a:lnTo>
                  <a:pt x="382" y="537"/>
                </a:lnTo>
                <a:lnTo>
                  <a:pt x="333" y="540"/>
                </a:lnTo>
                <a:lnTo>
                  <a:pt x="315" y="542"/>
                </a:lnTo>
                <a:lnTo>
                  <a:pt x="281" y="544"/>
                </a:lnTo>
                <a:lnTo>
                  <a:pt x="267" y="544"/>
                </a:lnTo>
                <a:lnTo>
                  <a:pt x="238" y="545"/>
                </a:lnTo>
                <a:lnTo>
                  <a:pt x="230" y="547"/>
                </a:lnTo>
                <a:lnTo>
                  <a:pt x="208" y="548"/>
                </a:lnTo>
                <a:lnTo>
                  <a:pt x="197" y="548"/>
                </a:lnTo>
                <a:lnTo>
                  <a:pt x="143" y="552"/>
                </a:lnTo>
                <a:lnTo>
                  <a:pt x="140" y="548"/>
                </a:lnTo>
                <a:lnTo>
                  <a:pt x="136" y="548"/>
                </a:lnTo>
                <a:lnTo>
                  <a:pt x="135" y="545"/>
                </a:lnTo>
                <a:lnTo>
                  <a:pt x="135" y="542"/>
                </a:lnTo>
                <a:lnTo>
                  <a:pt x="135" y="537"/>
                </a:lnTo>
                <a:lnTo>
                  <a:pt x="131" y="530"/>
                </a:lnTo>
                <a:lnTo>
                  <a:pt x="128" y="527"/>
                </a:lnTo>
                <a:lnTo>
                  <a:pt x="128" y="522"/>
                </a:lnTo>
                <a:lnTo>
                  <a:pt x="124" y="521"/>
                </a:lnTo>
                <a:lnTo>
                  <a:pt x="123" y="519"/>
                </a:lnTo>
                <a:lnTo>
                  <a:pt x="121" y="509"/>
                </a:lnTo>
                <a:lnTo>
                  <a:pt x="118" y="504"/>
                </a:lnTo>
                <a:lnTo>
                  <a:pt x="114" y="499"/>
                </a:lnTo>
                <a:lnTo>
                  <a:pt x="111" y="499"/>
                </a:lnTo>
                <a:lnTo>
                  <a:pt x="109" y="496"/>
                </a:lnTo>
                <a:lnTo>
                  <a:pt x="111" y="493"/>
                </a:lnTo>
                <a:lnTo>
                  <a:pt x="109" y="486"/>
                </a:lnTo>
                <a:lnTo>
                  <a:pt x="111" y="483"/>
                </a:lnTo>
                <a:lnTo>
                  <a:pt x="109" y="479"/>
                </a:lnTo>
                <a:lnTo>
                  <a:pt x="109" y="475"/>
                </a:lnTo>
                <a:lnTo>
                  <a:pt x="111" y="465"/>
                </a:lnTo>
                <a:lnTo>
                  <a:pt x="109" y="461"/>
                </a:lnTo>
                <a:lnTo>
                  <a:pt x="111" y="455"/>
                </a:lnTo>
                <a:lnTo>
                  <a:pt x="111" y="452"/>
                </a:lnTo>
                <a:lnTo>
                  <a:pt x="107" y="443"/>
                </a:lnTo>
                <a:lnTo>
                  <a:pt x="101" y="435"/>
                </a:lnTo>
                <a:lnTo>
                  <a:pt x="101" y="434"/>
                </a:lnTo>
                <a:lnTo>
                  <a:pt x="101" y="430"/>
                </a:lnTo>
                <a:lnTo>
                  <a:pt x="97" y="424"/>
                </a:lnTo>
                <a:close/>
                <a:moveTo>
                  <a:pt x="508" y="481"/>
                </a:moveTo>
                <a:lnTo>
                  <a:pt x="513" y="471"/>
                </a:lnTo>
                <a:lnTo>
                  <a:pt x="517" y="475"/>
                </a:lnTo>
                <a:lnTo>
                  <a:pt x="515" y="502"/>
                </a:lnTo>
                <a:lnTo>
                  <a:pt x="511" y="501"/>
                </a:lnTo>
                <a:lnTo>
                  <a:pt x="510" y="486"/>
                </a:lnTo>
                <a:lnTo>
                  <a:pt x="506" y="483"/>
                </a:lnTo>
                <a:lnTo>
                  <a:pt x="508" y="481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4" name="Freeform 47"/>
          <p:cNvSpPr>
            <a:spLocks noEditPoints="1"/>
          </p:cNvSpPr>
          <p:nvPr/>
        </p:nvSpPr>
        <p:spPr bwMode="auto">
          <a:xfrm>
            <a:off x="6757988" y="4097338"/>
            <a:ext cx="814387" cy="598487"/>
          </a:xfrm>
          <a:custGeom>
            <a:avLst/>
            <a:gdLst>
              <a:gd name="T0" fmla="*/ 2147483647 w 513"/>
              <a:gd name="T1" fmla="*/ 2147483647 h 377"/>
              <a:gd name="T2" fmla="*/ 2147483647 w 513"/>
              <a:gd name="T3" fmla="*/ 2147483647 h 377"/>
              <a:gd name="T4" fmla="*/ 2147483647 w 513"/>
              <a:gd name="T5" fmla="*/ 2147483647 h 377"/>
              <a:gd name="T6" fmla="*/ 2147483647 w 513"/>
              <a:gd name="T7" fmla="*/ 2147483647 h 377"/>
              <a:gd name="T8" fmla="*/ 2147483647 w 513"/>
              <a:gd name="T9" fmla="*/ 2147483647 h 377"/>
              <a:gd name="T10" fmla="*/ 2147483647 w 513"/>
              <a:gd name="T11" fmla="*/ 2147483647 h 377"/>
              <a:gd name="T12" fmla="*/ 2147483647 w 513"/>
              <a:gd name="T13" fmla="*/ 2147483647 h 377"/>
              <a:gd name="T14" fmla="*/ 2147483647 w 513"/>
              <a:gd name="T15" fmla="*/ 2147483647 h 377"/>
              <a:gd name="T16" fmla="*/ 2147483647 w 513"/>
              <a:gd name="T17" fmla="*/ 2147483647 h 377"/>
              <a:gd name="T18" fmla="*/ 2147483647 w 513"/>
              <a:gd name="T19" fmla="*/ 2147483647 h 377"/>
              <a:gd name="T20" fmla="*/ 2147483647 w 513"/>
              <a:gd name="T21" fmla="*/ 2147483647 h 377"/>
              <a:gd name="T22" fmla="*/ 2147483647 w 513"/>
              <a:gd name="T23" fmla="*/ 2147483647 h 377"/>
              <a:gd name="T24" fmla="*/ 2147483647 w 513"/>
              <a:gd name="T25" fmla="*/ 2147483647 h 377"/>
              <a:gd name="T26" fmla="*/ 2147483647 w 513"/>
              <a:gd name="T27" fmla="*/ 2147483647 h 377"/>
              <a:gd name="T28" fmla="*/ 2147483647 w 513"/>
              <a:gd name="T29" fmla="*/ 2147483647 h 377"/>
              <a:gd name="T30" fmla="*/ 2147483647 w 513"/>
              <a:gd name="T31" fmla="*/ 2147483647 h 377"/>
              <a:gd name="T32" fmla="*/ 2147483647 w 513"/>
              <a:gd name="T33" fmla="*/ 2147483647 h 377"/>
              <a:gd name="T34" fmla="*/ 0 w 513"/>
              <a:gd name="T35" fmla="*/ 2147483647 h 377"/>
              <a:gd name="T36" fmla="*/ 2147483647 w 513"/>
              <a:gd name="T37" fmla="*/ 2147483647 h 377"/>
              <a:gd name="T38" fmla="*/ 2147483647 w 513"/>
              <a:gd name="T39" fmla="*/ 2147483647 h 377"/>
              <a:gd name="T40" fmla="*/ 2147483647 w 513"/>
              <a:gd name="T41" fmla="*/ 2147483647 h 377"/>
              <a:gd name="T42" fmla="*/ 2147483647 w 513"/>
              <a:gd name="T43" fmla="*/ 2147483647 h 377"/>
              <a:gd name="T44" fmla="*/ 2147483647 w 513"/>
              <a:gd name="T45" fmla="*/ 2147483647 h 377"/>
              <a:gd name="T46" fmla="*/ 2147483647 w 513"/>
              <a:gd name="T47" fmla="*/ 2147483647 h 377"/>
              <a:gd name="T48" fmla="*/ 2147483647 w 513"/>
              <a:gd name="T49" fmla="*/ 2147483647 h 377"/>
              <a:gd name="T50" fmla="*/ 2147483647 w 513"/>
              <a:gd name="T51" fmla="*/ 2147483647 h 377"/>
              <a:gd name="T52" fmla="*/ 2147483647 w 513"/>
              <a:gd name="T53" fmla="*/ 2147483647 h 377"/>
              <a:gd name="T54" fmla="*/ 2147483647 w 513"/>
              <a:gd name="T55" fmla="*/ 2147483647 h 377"/>
              <a:gd name="T56" fmla="*/ 2147483647 w 513"/>
              <a:gd name="T57" fmla="*/ 2147483647 h 377"/>
              <a:gd name="T58" fmla="*/ 2147483647 w 513"/>
              <a:gd name="T59" fmla="*/ 2147483647 h 377"/>
              <a:gd name="T60" fmla="*/ 2147483647 w 513"/>
              <a:gd name="T61" fmla="*/ 2147483647 h 377"/>
              <a:gd name="T62" fmla="*/ 2147483647 w 513"/>
              <a:gd name="T63" fmla="*/ 2147483647 h 377"/>
              <a:gd name="T64" fmla="*/ 2147483647 w 513"/>
              <a:gd name="T65" fmla="*/ 2147483647 h 377"/>
              <a:gd name="T66" fmla="*/ 2147483647 w 513"/>
              <a:gd name="T67" fmla="*/ 2147483647 h 377"/>
              <a:gd name="T68" fmla="*/ 2147483647 w 513"/>
              <a:gd name="T69" fmla="*/ 2147483647 h 377"/>
              <a:gd name="T70" fmla="*/ 2147483647 w 513"/>
              <a:gd name="T71" fmla="*/ 2147483647 h 377"/>
              <a:gd name="T72" fmla="*/ 2147483647 w 513"/>
              <a:gd name="T73" fmla="*/ 2147483647 h 377"/>
              <a:gd name="T74" fmla="*/ 2147483647 w 513"/>
              <a:gd name="T75" fmla="*/ 2147483647 h 377"/>
              <a:gd name="T76" fmla="*/ 2147483647 w 513"/>
              <a:gd name="T77" fmla="*/ 2147483647 h 377"/>
              <a:gd name="T78" fmla="*/ 2147483647 w 513"/>
              <a:gd name="T79" fmla="*/ 2147483647 h 377"/>
              <a:gd name="T80" fmla="*/ 2147483647 w 513"/>
              <a:gd name="T81" fmla="*/ 2147483647 h 377"/>
              <a:gd name="T82" fmla="*/ 2147483647 w 513"/>
              <a:gd name="T83" fmla="*/ 2147483647 h 377"/>
              <a:gd name="T84" fmla="*/ 2147483647 w 513"/>
              <a:gd name="T85" fmla="*/ 2147483647 h 377"/>
              <a:gd name="T86" fmla="*/ 2147483647 w 513"/>
              <a:gd name="T87" fmla="*/ 2147483647 h 377"/>
              <a:gd name="T88" fmla="*/ 2147483647 w 513"/>
              <a:gd name="T89" fmla="*/ 2147483647 h 377"/>
              <a:gd name="T90" fmla="*/ 2147483647 w 513"/>
              <a:gd name="T91" fmla="*/ 2147483647 h 377"/>
              <a:gd name="T92" fmla="*/ 2147483647 w 513"/>
              <a:gd name="T93" fmla="*/ 2147483647 h 377"/>
              <a:gd name="T94" fmla="*/ 2147483647 w 513"/>
              <a:gd name="T95" fmla="*/ 2147483647 h 377"/>
              <a:gd name="T96" fmla="*/ 2147483647 w 513"/>
              <a:gd name="T97" fmla="*/ 2147483647 h 377"/>
              <a:gd name="T98" fmla="*/ 2147483647 w 513"/>
              <a:gd name="T99" fmla="*/ 2147483647 h 377"/>
              <a:gd name="T100" fmla="*/ 2147483647 w 513"/>
              <a:gd name="T101" fmla="*/ 2147483647 h 377"/>
              <a:gd name="T102" fmla="*/ 2147483647 w 513"/>
              <a:gd name="T103" fmla="*/ 2147483647 h 377"/>
              <a:gd name="T104" fmla="*/ 2147483647 w 513"/>
              <a:gd name="T105" fmla="*/ 2147483647 h 377"/>
              <a:gd name="T106" fmla="*/ 2147483647 w 513"/>
              <a:gd name="T107" fmla="*/ 2147483647 h 377"/>
              <a:gd name="T108" fmla="*/ 2147483647 w 513"/>
              <a:gd name="T109" fmla="*/ 2147483647 h 377"/>
              <a:gd name="T110" fmla="*/ 2147483647 w 513"/>
              <a:gd name="T111" fmla="*/ 2147483647 h 377"/>
              <a:gd name="T112" fmla="*/ 2147483647 w 513"/>
              <a:gd name="T113" fmla="*/ 2147483647 h 377"/>
              <a:gd name="T114" fmla="*/ 2147483647 w 513"/>
              <a:gd name="T115" fmla="*/ 2147483647 h 377"/>
              <a:gd name="T116" fmla="*/ 2147483647 w 513"/>
              <a:gd name="T117" fmla="*/ 2147483647 h 377"/>
              <a:gd name="T118" fmla="*/ 2147483647 w 513"/>
              <a:gd name="T119" fmla="*/ 2147483647 h 377"/>
              <a:gd name="T120" fmla="*/ 2147483647 w 513"/>
              <a:gd name="T121" fmla="*/ 2147483647 h 377"/>
              <a:gd name="T122" fmla="*/ 2147483647 w 513"/>
              <a:gd name="T123" fmla="*/ 2147483647 h 37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13"/>
              <a:gd name="T187" fmla="*/ 0 h 377"/>
              <a:gd name="T188" fmla="*/ 513 w 513"/>
              <a:gd name="T189" fmla="*/ 377 h 37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13" h="377">
                <a:moveTo>
                  <a:pt x="193" y="253"/>
                </a:moveTo>
                <a:lnTo>
                  <a:pt x="193" y="251"/>
                </a:lnTo>
                <a:lnTo>
                  <a:pt x="192" y="249"/>
                </a:lnTo>
                <a:lnTo>
                  <a:pt x="190" y="251"/>
                </a:lnTo>
                <a:lnTo>
                  <a:pt x="188" y="249"/>
                </a:lnTo>
                <a:lnTo>
                  <a:pt x="183" y="248"/>
                </a:lnTo>
                <a:lnTo>
                  <a:pt x="185" y="246"/>
                </a:lnTo>
                <a:lnTo>
                  <a:pt x="185" y="244"/>
                </a:lnTo>
                <a:lnTo>
                  <a:pt x="181" y="241"/>
                </a:lnTo>
                <a:lnTo>
                  <a:pt x="183" y="240"/>
                </a:lnTo>
                <a:lnTo>
                  <a:pt x="180" y="240"/>
                </a:lnTo>
                <a:lnTo>
                  <a:pt x="180" y="241"/>
                </a:lnTo>
                <a:lnTo>
                  <a:pt x="178" y="238"/>
                </a:lnTo>
                <a:lnTo>
                  <a:pt x="175" y="238"/>
                </a:lnTo>
                <a:lnTo>
                  <a:pt x="175" y="236"/>
                </a:lnTo>
                <a:lnTo>
                  <a:pt x="173" y="236"/>
                </a:lnTo>
                <a:lnTo>
                  <a:pt x="171" y="233"/>
                </a:lnTo>
                <a:lnTo>
                  <a:pt x="173" y="233"/>
                </a:lnTo>
                <a:lnTo>
                  <a:pt x="171" y="230"/>
                </a:lnTo>
                <a:lnTo>
                  <a:pt x="173" y="228"/>
                </a:lnTo>
                <a:lnTo>
                  <a:pt x="171" y="225"/>
                </a:lnTo>
                <a:lnTo>
                  <a:pt x="173" y="223"/>
                </a:lnTo>
                <a:lnTo>
                  <a:pt x="170" y="221"/>
                </a:lnTo>
                <a:lnTo>
                  <a:pt x="164" y="220"/>
                </a:lnTo>
                <a:lnTo>
                  <a:pt x="163" y="217"/>
                </a:lnTo>
                <a:lnTo>
                  <a:pt x="159" y="215"/>
                </a:lnTo>
                <a:lnTo>
                  <a:pt x="158" y="213"/>
                </a:lnTo>
                <a:lnTo>
                  <a:pt x="154" y="210"/>
                </a:lnTo>
                <a:lnTo>
                  <a:pt x="149" y="208"/>
                </a:lnTo>
                <a:lnTo>
                  <a:pt x="146" y="208"/>
                </a:lnTo>
                <a:lnTo>
                  <a:pt x="142" y="207"/>
                </a:lnTo>
                <a:lnTo>
                  <a:pt x="141" y="207"/>
                </a:lnTo>
                <a:lnTo>
                  <a:pt x="137" y="200"/>
                </a:lnTo>
                <a:lnTo>
                  <a:pt x="134" y="198"/>
                </a:lnTo>
                <a:lnTo>
                  <a:pt x="131" y="190"/>
                </a:lnTo>
                <a:lnTo>
                  <a:pt x="125" y="189"/>
                </a:lnTo>
                <a:lnTo>
                  <a:pt x="124" y="185"/>
                </a:lnTo>
                <a:lnTo>
                  <a:pt x="120" y="182"/>
                </a:lnTo>
                <a:lnTo>
                  <a:pt x="119" y="182"/>
                </a:lnTo>
                <a:lnTo>
                  <a:pt x="115" y="180"/>
                </a:lnTo>
                <a:lnTo>
                  <a:pt x="112" y="180"/>
                </a:lnTo>
                <a:lnTo>
                  <a:pt x="108" y="179"/>
                </a:lnTo>
                <a:lnTo>
                  <a:pt x="100" y="174"/>
                </a:lnTo>
                <a:lnTo>
                  <a:pt x="93" y="171"/>
                </a:lnTo>
                <a:lnTo>
                  <a:pt x="93" y="169"/>
                </a:lnTo>
                <a:lnTo>
                  <a:pt x="91" y="164"/>
                </a:lnTo>
                <a:lnTo>
                  <a:pt x="90" y="162"/>
                </a:lnTo>
                <a:lnTo>
                  <a:pt x="83" y="152"/>
                </a:lnTo>
                <a:lnTo>
                  <a:pt x="73" y="148"/>
                </a:lnTo>
                <a:lnTo>
                  <a:pt x="73" y="143"/>
                </a:lnTo>
                <a:lnTo>
                  <a:pt x="69" y="139"/>
                </a:lnTo>
                <a:lnTo>
                  <a:pt x="68" y="133"/>
                </a:lnTo>
                <a:lnTo>
                  <a:pt x="66" y="133"/>
                </a:lnTo>
                <a:lnTo>
                  <a:pt x="63" y="126"/>
                </a:lnTo>
                <a:lnTo>
                  <a:pt x="59" y="123"/>
                </a:lnTo>
                <a:lnTo>
                  <a:pt x="58" y="118"/>
                </a:lnTo>
                <a:lnTo>
                  <a:pt x="54" y="113"/>
                </a:lnTo>
                <a:lnTo>
                  <a:pt x="51" y="111"/>
                </a:lnTo>
                <a:lnTo>
                  <a:pt x="42" y="113"/>
                </a:lnTo>
                <a:lnTo>
                  <a:pt x="39" y="113"/>
                </a:lnTo>
                <a:lnTo>
                  <a:pt x="34" y="111"/>
                </a:lnTo>
                <a:lnTo>
                  <a:pt x="32" y="108"/>
                </a:lnTo>
                <a:lnTo>
                  <a:pt x="29" y="107"/>
                </a:lnTo>
                <a:lnTo>
                  <a:pt x="25" y="103"/>
                </a:lnTo>
                <a:lnTo>
                  <a:pt x="22" y="103"/>
                </a:lnTo>
                <a:lnTo>
                  <a:pt x="22" y="100"/>
                </a:lnTo>
                <a:lnTo>
                  <a:pt x="13" y="98"/>
                </a:lnTo>
                <a:lnTo>
                  <a:pt x="7" y="93"/>
                </a:lnTo>
                <a:lnTo>
                  <a:pt x="1" y="92"/>
                </a:lnTo>
                <a:lnTo>
                  <a:pt x="0" y="88"/>
                </a:lnTo>
                <a:lnTo>
                  <a:pt x="0" y="87"/>
                </a:lnTo>
                <a:lnTo>
                  <a:pt x="1" y="84"/>
                </a:lnTo>
                <a:lnTo>
                  <a:pt x="1" y="79"/>
                </a:lnTo>
                <a:lnTo>
                  <a:pt x="3" y="75"/>
                </a:lnTo>
                <a:lnTo>
                  <a:pt x="7" y="74"/>
                </a:lnTo>
                <a:lnTo>
                  <a:pt x="7" y="72"/>
                </a:lnTo>
                <a:lnTo>
                  <a:pt x="8" y="70"/>
                </a:lnTo>
                <a:lnTo>
                  <a:pt x="10" y="69"/>
                </a:lnTo>
                <a:lnTo>
                  <a:pt x="8" y="67"/>
                </a:lnTo>
                <a:lnTo>
                  <a:pt x="10" y="67"/>
                </a:lnTo>
                <a:lnTo>
                  <a:pt x="10" y="64"/>
                </a:lnTo>
                <a:lnTo>
                  <a:pt x="12" y="65"/>
                </a:lnTo>
                <a:lnTo>
                  <a:pt x="13" y="62"/>
                </a:lnTo>
                <a:lnTo>
                  <a:pt x="17" y="61"/>
                </a:lnTo>
                <a:lnTo>
                  <a:pt x="17" y="59"/>
                </a:lnTo>
                <a:lnTo>
                  <a:pt x="18" y="59"/>
                </a:lnTo>
                <a:lnTo>
                  <a:pt x="18" y="57"/>
                </a:lnTo>
                <a:lnTo>
                  <a:pt x="20" y="57"/>
                </a:lnTo>
                <a:lnTo>
                  <a:pt x="18" y="56"/>
                </a:lnTo>
                <a:lnTo>
                  <a:pt x="18" y="54"/>
                </a:lnTo>
                <a:lnTo>
                  <a:pt x="20" y="56"/>
                </a:lnTo>
                <a:lnTo>
                  <a:pt x="22" y="51"/>
                </a:lnTo>
                <a:lnTo>
                  <a:pt x="20" y="49"/>
                </a:lnTo>
                <a:lnTo>
                  <a:pt x="30" y="46"/>
                </a:lnTo>
                <a:lnTo>
                  <a:pt x="42" y="39"/>
                </a:lnTo>
                <a:lnTo>
                  <a:pt x="54" y="34"/>
                </a:lnTo>
                <a:lnTo>
                  <a:pt x="61" y="33"/>
                </a:lnTo>
                <a:lnTo>
                  <a:pt x="61" y="31"/>
                </a:lnTo>
                <a:lnTo>
                  <a:pt x="61" y="29"/>
                </a:lnTo>
                <a:lnTo>
                  <a:pt x="64" y="28"/>
                </a:lnTo>
                <a:lnTo>
                  <a:pt x="73" y="23"/>
                </a:lnTo>
                <a:lnTo>
                  <a:pt x="78" y="23"/>
                </a:lnTo>
                <a:lnTo>
                  <a:pt x="83" y="19"/>
                </a:lnTo>
                <a:lnTo>
                  <a:pt x="86" y="19"/>
                </a:lnTo>
                <a:lnTo>
                  <a:pt x="90" y="13"/>
                </a:lnTo>
                <a:lnTo>
                  <a:pt x="93" y="16"/>
                </a:lnTo>
                <a:lnTo>
                  <a:pt x="95" y="15"/>
                </a:lnTo>
                <a:lnTo>
                  <a:pt x="98" y="16"/>
                </a:lnTo>
                <a:lnTo>
                  <a:pt x="102" y="13"/>
                </a:lnTo>
                <a:lnTo>
                  <a:pt x="108" y="13"/>
                </a:lnTo>
                <a:lnTo>
                  <a:pt x="134" y="10"/>
                </a:lnTo>
                <a:lnTo>
                  <a:pt x="144" y="10"/>
                </a:lnTo>
                <a:lnTo>
                  <a:pt x="156" y="8"/>
                </a:lnTo>
                <a:lnTo>
                  <a:pt x="197" y="3"/>
                </a:lnTo>
                <a:lnTo>
                  <a:pt x="202" y="3"/>
                </a:lnTo>
                <a:lnTo>
                  <a:pt x="229" y="0"/>
                </a:lnTo>
                <a:lnTo>
                  <a:pt x="231" y="3"/>
                </a:lnTo>
                <a:lnTo>
                  <a:pt x="232" y="6"/>
                </a:lnTo>
                <a:lnTo>
                  <a:pt x="229" y="11"/>
                </a:lnTo>
                <a:lnTo>
                  <a:pt x="232" y="15"/>
                </a:lnTo>
                <a:lnTo>
                  <a:pt x="243" y="5"/>
                </a:lnTo>
                <a:lnTo>
                  <a:pt x="248" y="10"/>
                </a:lnTo>
                <a:lnTo>
                  <a:pt x="254" y="16"/>
                </a:lnTo>
                <a:lnTo>
                  <a:pt x="261" y="23"/>
                </a:lnTo>
                <a:lnTo>
                  <a:pt x="261" y="38"/>
                </a:lnTo>
                <a:lnTo>
                  <a:pt x="287" y="34"/>
                </a:lnTo>
                <a:lnTo>
                  <a:pt x="311" y="29"/>
                </a:lnTo>
                <a:lnTo>
                  <a:pt x="353" y="24"/>
                </a:lnTo>
                <a:lnTo>
                  <a:pt x="377" y="21"/>
                </a:lnTo>
                <a:lnTo>
                  <a:pt x="380" y="21"/>
                </a:lnTo>
                <a:lnTo>
                  <a:pt x="406" y="38"/>
                </a:lnTo>
                <a:lnTo>
                  <a:pt x="406" y="39"/>
                </a:lnTo>
                <a:lnTo>
                  <a:pt x="451" y="70"/>
                </a:lnTo>
                <a:lnTo>
                  <a:pt x="504" y="107"/>
                </a:lnTo>
                <a:lnTo>
                  <a:pt x="513" y="113"/>
                </a:lnTo>
                <a:lnTo>
                  <a:pt x="509" y="116"/>
                </a:lnTo>
                <a:lnTo>
                  <a:pt x="513" y="118"/>
                </a:lnTo>
                <a:lnTo>
                  <a:pt x="489" y="139"/>
                </a:lnTo>
                <a:lnTo>
                  <a:pt x="477" y="159"/>
                </a:lnTo>
                <a:lnTo>
                  <a:pt x="467" y="179"/>
                </a:lnTo>
                <a:lnTo>
                  <a:pt x="467" y="194"/>
                </a:lnTo>
                <a:lnTo>
                  <a:pt x="465" y="190"/>
                </a:lnTo>
                <a:lnTo>
                  <a:pt x="455" y="198"/>
                </a:lnTo>
                <a:lnTo>
                  <a:pt x="463" y="212"/>
                </a:lnTo>
                <a:lnTo>
                  <a:pt x="462" y="217"/>
                </a:lnTo>
                <a:lnTo>
                  <a:pt x="450" y="217"/>
                </a:lnTo>
                <a:lnTo>
                  <a:pt x="455" y="218"/>
                </a:lnTo>
                <a:lnTo>
                  <a:pt x="457" y="221"/>
                </a:lnTo>
                <a:lnTo>
                  <a:pt x="446" y="236"/>
                </a:lnTo>
                <a:lnTo>
                  <a:pt x="428" y="238"/>
                </a:lnTo>
                <a:lnTo>
                  <a:pt x="424" y="243"/>
                </a:lnTo>
                <a:lnTo>
                  <a:pt x="429" y="249"/>
                </a:lnTo>
                <a:lnTo>
                  <a:pt x="428" y="253"/>
                </a:lnTo>
                <a:lnTo>
                  <a:pt x="414" y="269"/>
                </a:lnTo>
                <a:lnTo>
                  <a:pt x="399" y="272"/>
                </a:lnTo>
                <a:lnTo>
                  <a:pt x="407" y="253"/>
                </a:lnTo>
                <a:lnTo>
                  <a:pt x="397" y="263"/>
                </a:lnTo>
                <a:lnTo>
                  <a:pt x="394" y="258"/>
                </a:lnTo>
                <a:lnTo>
                  <a:pt x="390" y="259"/>
                </a:lnTo>
                <a:lnTo>
                  <a:pt x="394" y="271"/>
                </a:lnTo>
                <a:lnTo>
                  <a:pt x="401" y="279"/>
                </a:lnTo>
                <a:lnTo>
                  <a:pt x="402" y="285"/>
                </a:lnTo>
                <a:lnTo>
                  <a:pt x="392" y="295"/>
                </a:lnTo>
                <a:lnTo>
                  <a:pt x="372" y="305"/>
                </a:lnTo>
                <a:lnTo>
                  <a:pt x="363" y="313"/>
                </a:lnTo>
                <a:lnTo>
                  <a:pt x="358" y="313"/>
                </a:lnTo>
                <a:lnTo>
                  <a:pt x="350" y="297"/>
                </a:lnTo>
                <a:lnTo>
                  <a:pt x="346" y="295"/>
                </a:lnTo>
                <a:lnTo>
                  <a:pt x="351" y="315"/>
                </a:lnTo>
                <a:lnTo>
                  <a:pt x="343" y="317"/>
                </a:lnTo>
                <a:lnTo>
                  <a:pt x="334" y="312"/>
                </a:lnTo>
                <a:lnTo>
                  <a:pt x="338" y="317"/>
                </a:lnTo>
                <a:lnTo>
                  <a:pt x="326" y="318"/>
                </a:lnTo>
                <a:lnTo>
                  <a:pt x="326" y="320"/>
                </a:lnTo>
                <a:lnTo>
                  <a:pt x="344" y="327"/>
                </a:lnTo>
                <a:lnTo>
                  <a:pt x="350" y="331"/>
                </a:lnTo>
                <a:lnTo>
                  <a:pt x="350" y="340"/>
                </a:lnTo>
                <a:lnTo>
                  <a:pt x="333" y="348"/>
                </a:lnTo>
                <a:lnTo>
                  <a:pt x="327" y="346"/>
                </a:lnTo>
                <a:lnTo>
                  <a:pt x="319" y="338"/>
                </a:lnTo>
                <a:lnTo>
                  <a:pt x="311" y="327"/>
                </a:lnTo>
                <a:lnTo>
                  <a:pt x="311" y="322"/>
                </a:lnTo>
                <a:lnTo>
                  <a:pt x="305" y="322"/>
                </a:lnTo>
                <a:lnTo>
                  <a:pt x="302" y="320"/>
                </a:lnTo>
                <a:lnTo>
                  <a:pt x="309" y="335"/>
                </a:lnTo>
                <a:lnTo>
                  <a:pt x="317" y="353"/>
                </a:lnTo>
                <a:lnTo>
                  <a:pt x="309" y="377"/>
                </a:lnTo>
                <a:lnTo>
                  <a:pt x="285" y="376"/>
                </a:lnTo>
                <a:lnTo>
                  <a:pt x="283" y="374"/>
                </a:lnTo>
                <a:lnTo>
                  <a:pt x="282" y="366"/>
                </a:lnTo>
                <a:lnTo>
                  <a:pt x="278" y="363"/>
                </a:lnTo>
                <a:lnTo>
                  <a:pt x="277" y="358"/>
                </a:lnTo>
                <a:lnTo>
                  <a:pt x="280" y="356"/>
                </a:lnTo>
                <a:lnTo>
                  <a:pt x="278" y="348"/>
                </a:lnTo>
                <a:lnTo>
                  <a:pt x="277" y="346"/>
                </a:lnTo>
                <a:lnTo>
                  <a:pt x="275" y="348"/>
                </a:lnTo>
                <a:lnTo>
                  <a:pt x="271" y="345"/>
                </a:lnTo>
                <a:lnTo>
                  <a:pt x="271" y="343"/>
                </a:lnTo>
                <a:lnTo>
                  <a:pt x="268" y="340"/>
                </a:lnTo>
                <a:lnTo>
                  <a:pt x="268" y="333"/>
                </a:lnTo>
                <a:lnTo>
                  <a:pt x="263" y="327"/>
                </a:lnTo>
                <a:lnTo>
                  <a:pt x="260" y="327"/>
                </a:lnTo>
                <a:lnTo>
                  <a:pt x="258" y="323"/>
                </a:lnTo>
                <a:lnTo>
                  <a:pt x="254" y="323"/>
                </a:lnTo>
                <a:lnTo>
                  <a:pt x="251" y="323"/>
                </a:lnTo>
                <a:lnTo>
                  <a:pt x="249" y="322"/>
                </a:lnTo>
                <a:lnTo>
                  <a:pt x="248" y="322"/>
                </a:lnTo>
                <a:lnTo>
                  <a:pt x="246" y="320"/>
                </a:lnTo>
                <a:lnTo>
                  <a:pt x="243" y="317"/>
                </a:lnTo>
                <a:lnTo>
                  <a:pt x="243" y="313"/>
                </a:lnTo>
                <a:lnTo>
                  <a:pt x="241" y="310"/>
                </a:lnTo>
                <a:lnTo>
                  <a:pt x="239" y="308"/>
                </a:lnTo>
                <a:lnTo>
                  <a:pt x="241" y="304"/>
                </a:lnTo>
                <a:lnTo>
                  <a:pt x="238" y="302"/>
                </a:lnTo>
                <a:lnTo>
                  <a:pt x="239" y="300"/>
                </a:lnTo>
                <a:lnTo>
                  <a:pt x="238" y="297"/>
                </a:lnTo>
                <a:lnTo>
                  <a:pt x="238" y="295"/>
                </a:lnTo>
                <a:lnTo>
                  <a:pt x="236" y="294"/>
                </a:lnTo>
                <a:lnTo>
                  <a:pt x="236" y="292"/>
                </a:lnTo>
                <a:lnTo>
                  <a:pt x="236" y="290"/>
                </a:lnTo>
                <a:lnTo>
                  <a:pt x="232" y="290"/>
                </a:lnTo>
                <a:lnTo>
                  <a:pt x="232" y="287"/>
                </a:lnTo>
                <a:lnTo>
                  <a:pt x="229" y="287"/>
                </a:lnTo>
                <a:lnTo>
                  <a:pt x="231" y="284"/>
                </a:lnTo>
                <a:lnTo>
                  <a:pt x="229" y="285"/>
                </a:lnTo>
                <a:lnTo>
                  <a:pt x="226" y="279"/>
                </a:lnTo>
                <a:lnTo>
                  <a:pt x="226" y="277"/>
                </a:lnTo>
                <a:lnTo>
                  <a:pt x="226" y="272"/>
                </a:lnTo>
                <a:lnTo>
                  <a:pt x="224" y="271"/>
                </a:lnTo>
                <a:lnTo>
                  <a:pt x="221" y="267"/>
                </a:lnTo>
                <a:lnTo>
                  <a:pt x="219" y="267"/>
                </a:lnTo>
                <a:lnTo>
                  <a:pt x="217" y="266"/>
                </a:lnTo>
                <a:lnTo>
                  <a:pt x="214" y="266"/>
                </a:lnTo>
                <a:lnTo>
                  <a:pt x="212" y="264"/>
                </a:lnTo>
                <a:lnTo>
                  <a:pt x="202" y="261"/>
                </a:lnTo>
                <a:lnTo>
                  <a:pt x="197" y="258"/>
                </a:lnTo>
                <a:lnTo>
                  <a:pt x="193" y="256"/>
                </a:lnTo>
                <a:lnTo>
                  <a:pt x="193" y="253"/>
                </a:lnTo>
                <a:close/>
                <a:moveTo>
                  <a:pt x="317" y="351"/>
                </a:moveTo>
                <a:lnTo>
                  <a:pt x="322" y="350"/>
                </a:lnTo>
                <a:lnTo>
                  <a:pt x="329" y="354"/>
                </a:lnTo>
                <a:lnTo>
                  <a:pt x="316" y="371"/>
                </a:lnTo>
                <a:lnTo>
                  <a:pt x="317" y="351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5" name="Freeform 48"/>
          <p:cNvSpPr>
            <a:spLocks/>
          </p:cNvSpPr>
          <p:nvPr/>
        </p:nvSpPr>
        <p:spPr bwMode="auto">
          <a:xfrm>
            <a:off x="4884738" y="3992563"/>
            <a:ext cx="815975" cy="711200"/>
          </a:xfrm>
          <a:custGeom>
            <a:avLst/>
            <a:gdLst>
              <a:gd name="T0" fmla="*/ 2147483647 w 514"/>
              <a:gd name="T1" fmla="*/ 2147483647 h 448"/>
              <a:gd name="T2" fmla="*/ 2147483647 w 514"/>
              <a:gd name="T3" fmla="*/ 2147483647 h 448"/>
              <a:gd name="T4" fmla="*/ 2147483647 w 514"/>
              <a:gd name="T5" fmla="*/ 2147483647 h 448"/>
              <a:gd name="T6" fmla="*/ 2147483647 w 514"/>
              <a:gd name="T7" fmla="*/ 2147483647 h 448"/>
              <a:gd name="T8" fmla="*/ 2147483647 w 514"/>
              <a:gd name="T9" fmla="*/ 2147483647 h 448"/>
              <a:gd name="T10" fmla="*/ 2147483647 w 514"/>
              <a:gd name="T11" fmla="*/ 2147483647 h 448"/>
              <a:gd name="T12" fmla="*/ 2147483647 w 514"/>
              <a:gd name="T13" fmla="*/ 2147483647 h 448"/>
              <a:gd name="T14" fmla="*/ 2147483647 w 514"/>
              <a:gd name="T15" fmla="*/ 2147483647 h 448"/>
              <a:gd name="T16" fmla="*/ 2147483647 w 514"/>
              <a:gd name="T17" fmla="*/ 2147483647 h 448"/>
              <a:gd name="T18" fmla="*/ 2147483647 w 514"/>
              <a:gd name="T19" fmla="*/ 2147483647 h 448"/>
              <a:gd name="T20" fmla="*/ 2147483647 w 514"/>
              <a:gd name="T21" fmla="*/ 2147483647 h 448"/>
              <a:gd name="T22" fmla="*/ 2147483647 w 514"/>
              <a:gd name="T23" fmla="*/ 2147483647 h 448"/>
              <a:gd name="T24" fmla="*/ 2147483647 w 514"/>
              <a:gd name="T25" fmla="*/ 2147483647 h 448"/>
              <a:gd name="T26" fmla="*/ 2147483647 w 514"/>
              <a:gd name="T27" fmla="*/ 2147483647 h 448"/>
              <a:gd name="T28" fmla="*/ 2147483647 w 514"/>
              <a:gd name="T29" fmla="*/ 2147483647 h 448"/>
              <a:gd name="T30" fmla="*/ 2147483647 w 514"/>
              <a:gd name="T31" fmla="*/ 2147483647 h 448"/>
              <a:gd name="T32" fmla="*/ 2147483647 w 514"/>
              <a:gd name="T33" fmla="*/ 2147483647 h 448"/>
              <a:gd name="T34" fmla="*/ 2147483647 w 514"/>
              <a:gd name="T35" fmla="*/ 2147483647 h 448"/>
              <a:gd name="T36" fmla="*/ 2147483647 w 514"/>
              <a:gd name="T37" fmla="*/ 2147483647 h 448"/>
              <a:gd name="T38" fmla="*/ 2147483647 w 514"/>
              <a:gd name="T39" fmla="*/ 2147483647 h 448"/>
              <a:gd name="T40" fmla="*/ 2147483647 w 514"/>
              <a:gd name="T41" fmla="*/ 2147483647 h 448"/>
              <a:gd name="T42" fmla="*/ 2147483647 w 514"/>
              <a:gd name="T43" fmla="*/ 2147483647 h 448"/>
              <a:gd name="T44" fmla="*/ 2147483647 w 514"/>
              <a:gd name="T45" fmla="*/ 2147483647 h 448"/>
              <a:gd name="T46" fmla="*/ 2147483647 w 514"/>
              <a:gd name="T47" fmla="*/ 2147483647 h 448"/>
              <a:gd name="T48" fmla="*/ 2147483647 w 514"/>
              <a:gd name="T49" fmla="*/ 2147483647 h 448"/>
              <a:gd name="T50" fmla="*/ 2147483647 w 514"/>
              <a:gd name="T51" fmla="*/ 2147483647 h 448"/>
              <a:gd name="T52" fmla="*/ 2147483647 w 514"/>
              <a:gd name="T53" fmla="*/ 2147483647 h 448"/>
              <a:gd name="T54" fmla="*/ 2147483647 w 514"/>
              <a:gd name="T55" fmla="*/ 2147483647 h 448"/>
              <a:gd name="T56" fmla="*/ 2147483647 w 514"/>
              <a:gd name="T57" fmla="*/ 2147483647 h 448"/>
              <a:gd name="T58" fmla="*/ 2147483647 w 514"/>
              <a:gd name="T59" fmla="*/ 2147483647 h 448"/>
              <a:gd name="T60" fmla="*/ 2147483647 w 514"/>
              <a:gd name="T61" fmla="*/ 2147483647 h 448"/>
              <a:gd name="T62" fmla="*/ 2147483647 w 514"/>
              <a:gd name="T63" fmla="*/ 2147483647 h 448"/>
              <a:gd name="T64" fmla="*/ 2147483647 w 514"/>
              <a:gd name="T65" fmla="*/ 2147483647 h 448"/>
              <a:gd name="T66" fmla="*/ 2147483647 w 514"/>
              <a:gd name="T67" fmla="*/ 2147483647 h 448"/>
              <a:gd name="T68" fmla="*/ 2147483647 w 514"/>
              <a:gd name="T69" fmla="*/ 2147483647 h 448"/>
              <a:gd name="T70" fmla="*/ 2147483647 w 514"/>
              <a:gd name="T71" fmla="*/ 2147483647 h 448"/>
              <a:gd name="T72" fmla="*/ 2147483647 w 514"/>
              <a:gd name="T73" fmla="*/ 2147483647 h 448"/>
              <a:gd name="T74" fmla="*/ 2147483647 w 514"/>
              <a:gd name="T75" fmla="*/ 2147483647 h 448"/>
              <a:gd name="T76" fmla="*/ 2147483647 w 514"/>
              <a:gd name="T77" fmla="*/ 2147483647 h 448"/>
              <a:gd name="T78" fmla="*/ 2147483647 w 514"/>
              <a:gd name="T79" fmla="*/ 2147483647 h 448"/>
              <a:gd name="T80" fmla="*/ 2147483647 w 514"/>
              <a:gd name="T81" fmla="*/ 2147483647 h 448"/>
              <a:gd name="T82" fmla="*/ 2147483647 w 514"/>
              <a:gd name="T83" fmla="*/ 2147483647 h 448"/>
              <a:gd name="T84" fmla="*/ 2147483647 w 514"/>
              <a:gd name="T85" fmla="*/ 2147483647 h 448"/>
              <a:gd name="T86" fmla="*/ 2147483647 w 514"/>
              <a:gd name="T87" fmla="*/ 2147483647 h 448"/>
              <a:gd name="T88" fmla="*/ 2147483647 w 514"/>
              <a:gd name="T89" fmla="*/ 2147483647 h 448"/>
              <a:gd name="T90" fmla="*/ 2147483647 w 514"/>
              <a:gd name="T91" fmla="*/ 2147483647 h 448"/>
              <a:gd name="T92" fmla="*/ 2147483647 w 514"/>
              <a:gd name="T93" fmla="*/ 2147483647 h 448"/>
              <a:gd name="T94" fmla="*/ 2147483647 w 514"/>
              <a:gd name="T95" fmla="*/ 2147483647 h 448"/>
              <a:gd name="T96" fmla="*/ 2147483647 w 514"/>
              <a:gd name="T97" fmla="*/ 2147483647 h 448"/>
              <a:gd name="T98" fmla="*/ 2147483647 w 514"/>
              <a:gd name="T99" fmla="*/ 2147483647 h 448"/>
              <a:gd name="T100" fmla="*/ 2147483647 w 514"/>
              <a:gd name="T101" fmla="*/ 2147483647 h 448"/>
              <a:gd name="T102" fmla="*/ 2147483647 w 514"/>
              <a:gd name="T103" fmla="*/ 2147483647 h 448"/>
              <a:gd name="T104" fmla="*/ 2147483647 w 514"/>
              <a:gd name="T105" fmla="*/ 2147483647 h 448"/>
              <a:gd name="T106" fmla="*/ 2147483647 w 514"/>
              <a:gd name="T107" fmla="*/ 2147483647 h 448"/>
              <a:gd name="T108" fmla="*/ 2147483647 w 514"/>
              <a:gd name="T109" fmla="*/ 2147483647 h 448"/>
              <a:gd name="T110" fmla="*/ 2147483647 w 514"/>
              <a:gd name="T111" fmla="*/ 2147483647 h 44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14"/>
              <a:gd name="T169" fmla="*/ 0 h 448"/>
              <a:gd name="T170" fmla="*/ 514 w 514"/>
              <a:gd name="T171" fmla="*/ 448 h 44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14" h="448">
                <a:moveTo>
                  <a:pt x="20" y="302"/>
                </a:moveTo>
                <a:lnTo>
                  <a:pt x="22" y="263"/>
                </a:lnTo>
                <a:lnTo>
                  <a:pt x="22" y="235"/>
                </a:lnTo>
                <a:lnTo>
                  <a:pt x="22" y="210"/>
                </a:lnTo>
                <a:lnTo>
                  <a:pt x="22" y="153"/>
                </a:lnTo>
                <a:lnTo>
                  <a:pt x="17" y="122"/>
                </a:lnTo>
                <a:lnTo>
                  <a:pt x="15" y="107"/>
                </a:lnTo>
                <a:lnTo>
                  <a:pt x="8" y="64"/>
                </a:lnTo>
                <a:lnTo>
                  <a:pt x="7" y="58"/>
                </a:lnTo>
                <a:lnTo>
                  <a:pt x="1" y="18"/>
                </a:lnTo>
                <a:lnTo>
                  <a:pt x="0" y="17"/>
                </a:lnTo>
                <a:lnTo>
                  <a:pt x="54" y="15"/>
                </a:lnTo>
                <a:lnTo>
                  <a:pt x="78" y="15"/>
                </a:lnTo>
                <a:lnTo>
                  <a:pt x="105" y="15"/>
                </a:lnTo>
                <a:lnTo>
                  <a:pt x="132" y="13"/>
                </a:lnTo>
                <a:lnTo>
                  <a:pt x="136" y="13"/>
                </a:lnTo>
                <a:lnTo>
                  <a:pt x="181" y="12"/>
                </a:lnTo>
                <a:lnTo>
                  <a:pt x="188" y="12"/>
                </a:lnTo>
                <a:lnTo>
                  <a:pt x="214" y="12"/>
                </a:lnTo>
                <a:lnTo>
                  <a:pt x="253" y="10"/>
                </a:lnTo>
                <a:lnTo>
                  <a:pt x="254" y="10"/>
                </a:lnTo>
                <a:lnTo>
                  <a:pt x="300" y="8"/>
                </a:lnTo>
                <a:lnTo>
                  <a:pt x="324" y="7"/>
                </a:lnTo>
                <a:lnTo>
                  <a:pt x="327" y="7"/>
                </a:lnTo>
                <a:lnTo>
                  <a:pt x="356" y="5"/>
                </a:lnTo>
                <a:lnTo>
                  <a:pt x="390" y="3"/>
                </a:lnTo>
                <a:lnTo>
                  <a:pt x="412" y="2"/>
                </a:lnTo>
                <a:lnTo>
                  <a:pt x="450" y="0"/>
                </a:lnTo>
                <a:lnTo>
                  <a:pt x="456" y="0"/>
                </a:lnTo>
                <a:lnTo>
                  <a:pt x="458" y="3"/>
                </a:lnTo>
                <a:lnTo>
                  <a:pt x="460" y="3"/>
                </a:lnTo>
                <a:lnTo>
                  <a:pt x="460" y="8"/>
                </a:lnTo>
                <a:lnTo>
                  <a:pt x="462" y="10"/>
                </a:lnTo>
                <a:lnTo>
                  <a:pt x="465" y="12"/>
                </a:lnTo>
                <a:lnTo>
                  <a:pt x="468" y="13"/>
                </a:lnTo>
                <a:lnTo>
                  <a:pt x="468" y="15"/>
                </a:lnTo>
                <a:lnTo>
                  <a:pt x="467" y="20"/>
                </a:lnTo>
                <a:lnTo>
                  <a:pt x="468" y="23"/>
                </a:lnTo>
                <a:lnTo>
                  <a:pt x="467" y="26"/>
                </a:lnTo>
                <a:lnTo>
                  <a:pt x="463" y="28"/>
                </a:lnTo>
                <a:lnTo>
                  <a:pt x="462" y="35"/>
                </a:lnTo>
                <a:lnTo>
                  <a:pt x="458" y="36"/>
                </a:lnTo>
                <a:lnTo>
                  <a:pt x="453" y="40"/>
                </a:lnTo>
                <a:lnTo>
                  <a:pt x="451" y="41"/>
                </a:lnTo>
                <a:lnTo>
                  <a:pt x="451" y="44"/>
                </a:lnTo>
                <a:lnTo>
                  <a:pt x="448" y="46"/>
                </a:lnTo>
                <a:lnTo>
                  <a:pt x="446" y="48"/>
                </a:lnTo>
                <a:lnTo>
                  <a:pt x="443" y="51"/>
                </a:lnTo>
                <a:lnTo>
                  <a:pt x="438" y="64"/>
                </a:lnTo>
                <a:lnTo>
                  <a:pt x="446" y="63"/>
                </a:lnTo>
                <a:lnTo>
                  <a:pt x="480" y="59"/>
                </a:lnTo>
                <a:lnTo>
                  <a:pt x="504" y="58"/>
                </a:lnTo>
                <a:lnTo>
                  <a:pt x="506" y="63"/>
                </a:lnTo>
                <a:lnTo>
                  <a:pt x="511" y="66"/>
                </a:lnTo>
                <a:lnTo>
                  <a:pt x="514" y="69"/>
                </a:lnTo>
                <a:lnTo>
                  <a:pt x="513" y="71"/>
                </a:lnTo>
                <a:lnTo>
                  <a:pt x="511" y="72"/>
                </a:lnTo>
                <a:lnTo>
                  <a:pt x="506" y="69"/>
                </a:lnTo>
                <a:lnTo>
                  <a:pt x="504" y="69"/>
                </a:lnTo>
                <a:lnTo>
                  <a:pt x="501" y="71"/>
                </a:lnTo>
                <a:lnTo>
                  <a:pt x="501" y="72"/>
                </a:lnTo>
                <a:lnTo>
                  <a:pt x="502" y="74"/>
                </a:lnTo>
                <a:lnTo>
                  <a:pt x="507" y="77"/>
                </a:lnTo>
                <a:lnTo>
                  <a:pt x="509" y="79"/>
                </a:lnTo>
                <a:lnTo>
                  <a:pt x="506" y="82"/>
                </a:lnTo>
                <a:lnTo>
                  <a:pt x="502" y="81"/>
                </a:lnTo>
                <a:lnTo>
                  <a:pt x="499" y="82"/>
                </a:lnTo>
                <a:lnTo>
                  <a:pt x="499" y="87"/>
                </a:lnTo>
                <a:lnTo>
                  <a:pt x="496" y="89"/>
                </a:lnTo>
                <a:lnTo>
                  <a:pt x="492" y="90"/>
                </a:lnTo>
                <a:lnTo>
                  <a:pt x="487" y="90"/>
                </a:lnTo>
                <a:lnTo>
                  <a:pt x="484" y="92"/>
                </a:lnTo>
                <a:lnTo>
                  <a:pt x="484" y="95"/>
                </a:lnTo>
                <a:lnTo>
                  <a:pt x="485" y="100"/>
                </a:lnTo>
                <a:lnTo>
                  <a:pt x="490" y="102"/>
                </a:lnTo>
                <a:lnTo>
                  <a:pt x="492" y="100"/>
                </a:lnTo>
                <a:lnTo>
                  <a:pt x="494" y="100"/>
                </a:lnTo>
                <a:lnTo>
                  <a:pt x="494" y="104"/>
                </a:lnTo>
                <a:lnTo>
                  <a:pt x="494" y="105"/>
                </a:lnTo>
                <a:lnTo>
                  <a:pt x="492" y="105"/>
                </a:lnTo>
                <a:lnTo>
                  <a:pt x="484" y="108"/>
                </a:lnTo>
                <a:lnTo>
                  <a:pt x="484" y="112"/>
                </a:lnTo>
                <a:lnTo>
                  <a:pt x="489" y="117"/>
                </a:lnTo>
                <a:lnTo>
                  <a:pt x="487" y="118"/>
                </a:lnTo>
                <a:lnTo>
                  <a:pt x="485" y="118"/>
                </a:lnTo>
                <a:lnTo>
                  <a:pt x="484" y="118"/>
                </a:lnTo>
                <a:lnTo>
                  <a:pt x="480" y="115"/>
                </a:lnTo>
                <a:lnTo>
                  <a:pt x="477" y="115"/>
                </a:lnTo>
                <a:lnTo>
                  <a:pt x="475" y="117"/>
                </a:lnTo>
                <a:lnTo>
                  <a:pt x="475" y="122"/>
                </a:lnTo>
                <a:lnTo>
                  <a:pt x="480" y="128"/>
                </a:lnTo>
                <a:lnTo>
                  <a:pt x="477" y="133"/>
                </a:lnTo>
                <a:lnTo>
                  <a:pt x="475" y="133"/>
                </a:lnTo>
                <a:lnTo>
                  <a:pt x="473" y="131"/>
                </a:lnTo>
                <a:lnTo>
                  <a:pt x="473" y="127"/>
                </a:lnTo>
                <a:lnTo>
                  <a:pt x="472" y="125"/>
                </a:lnTo>
                <a:lnTo>
                  <a:pt x="470" y="127"/>
                </a:lnTo>
                <a:lnTo>
                  <a:pt x="467" y="130"/>
                </a:lnTo>
                <a:lnTo>
                  <a:pt x="463" y="133"/>
                </a:lnTo>
                <a:lnTo>
                  <a:pt x="463" y="138"/>
                </a:lnTo>
                <a:lnTo>
                  <a:pt x="467" y="138"/>
                </a:lnTo>
                <a:lnTo>
                  <a:pt x="467" y="135"/>
                </a:lnTo>
                <a:lnTo>
                  <a:pt x="470" y="133"/>
                </a:lnTo>
                <a:lnTo>
                  <a:pt x="472" y="133"/>
                </a:lnTo>
                <a:lnTo>
                  <a:pt x="473" y="135"/>
                </a:lnTo>
                <a:lnTo>
                  <a:pt x="472" y="138"/>
                </a:lnTo>
                <a:lnTo>
                  <a:pt x="470" y="140"/>
                </a:lnTo>
                <a:lnTo>
                  <a:pt x="472" y="141"/>
                </a:lnTo>
                <a:lnTo>
                  <a:pt x="470" y="146"/>
                </a:lnTo>
                <a:lnTo>
                  <a:pt x="465" y="148"/>
                </a:lnTo>
                <a:lnTo>
                  <a:pt x="465" y="150"/>
                </a:lnTo>
                <a:lnTo>
                  <a:pt x="467" y="153"/>
                </a:lnTo>
                <a:lnTo>
                  <a:pt x="472" y="153"/>
                </a:lnTo>
                <a:lnTo>
                  <a:pt x="473" y="153"/>
                </a:lnTo>
                <a:lnTo>
                  <a:pt x="475" y="158"/>
                </a:lnTo>
                <a:lnTo>
                  <a:pt x="475" y="161"/>
                </a:lnTo>
                <a:lnTo>
                  <a:pt x="477" y="164"/>
                </a:lnTo>
                <a:lnTo>
                  <a:pt x="477" y="166"/>
                </a:lnTo>
                <a:lnTo>
                  <a:pt x="475" y="169"/>
                </a:lnTo>
                <a:lnTo>
                  <a:pt x="468" y="168"/>
                </a:lnTo>
                <a:lnTo>
                  <a:pt x="467" y="169"/>
                </a:lnTo>
                <a:lnTo>
                  <a:pt x="465" y="173"/>
                </a:lnTo>
                <a:lnTo>
                  <a:pt x="467" y="176"/>
                </a:lnTo>
                <a:lnTo>
                  <a:pt x="463" y="181"/>
                </a:lnTo>
                <a:lnTo>
                  <a:pt x="453" y="181"/>
                </a:lnTo>
                <a:lnTo>
                  <a:pt x="453" y="186"/>
                </a:lnTo>
                <a:lnTo>
                  <a:pt x="453" y="189"/>
                </a:lnTo>
                <a:lnTo>
                  <a:pt x="458" y="192"/>
                </a:lnTo>
                <a:lnTo>
                  <a:pt x="460" y="194"/>
                </a:lnTo>
                <a:lnTo>
                  <a:pt x="460" y="196"/>
                </a:lnTo>
                <a:lnTo>
                  <a:pt x="458" y="199"/>
                </a:lnTo>
                <a:lnTo>
                  <a:pt x="455" y="200"/>
                </a:lnTo>
                <a:lnTo>
                  <a:pt x="455" y="204"/>
                </a:lnTo>
                <a:lnTo>
                  <a:pt x="455" y="205"/>
                </a:lnTo>
                <a:lnTo>
                  <a:pt x="451" y="205"/>
                </a:lnTo>
                <a:lnTo>
                  <a:pt x="450" y="204"/>
                </a:lnTo>
                <a:lnTo>
                  <a:pt x="443" y="207"/>
                </a:lnTo>
                <a:lnTo>
                  <a:pt x="441" y="209"/>
                </a:lnTo>
                <a:lnTo>
                  <a:pt x="441" y="207"/>
                </a:lnTo>
                <a:lnTo>
                  <a:pt x="441" y="204"/>
                </a:lnTo>
                <a:lnTo>
                  <a:pt x="440" y="202"/>
                </a:lnTo>
                <a:lnTo>
                  <a:pt x="436" y="202"/>
                </a:lnTo>
                <a:lnTo>
                  <a:pt x="436" y="205"/>
                </a:lnTo>
                <a:lnTo>
                  <a:pt x="438" y="209"/>
                </a:lnTo>
                <a:lnTo>
                  <a:pt x="438" y="212"/>
                </a:lnTo>
                <a:lnTo>
                  <a:pt x="440" y="217"/>
                </a:lnTo>
                <a:lnTo>
                  <a:pt x="440" y="220"/>
                </a:lnTo>
                <a:lnTo>
                  <a:pt x="436" y="222"/>
                </a:lnTo>
                <a:lnTo>
                  <a:pt x="434" y="222"/>
                </a:lnTo>
                <a:lnTo>
                  <a:pt x="433" y="218"/>
                </a:lnTo>
                <a:lnTo>
                  <a:pt x="434" y="217"/>
                </a:lnTo>
                <a:lnTo>
                  <a:pt x="434" y="214"/>
                </a:lnTo>
                <a:lnTo>
                  <a:pt x="433" y="212"/>
                </a:lnTo>
                <a:lnTo>
                  <a:pt x="431" y="212"/>
                </a:lnTo>
                <a:lnTo>
                  <a:pt x="429" y="214"/>
                </a:lnTo>
                <a:lnTo>
                  <a:pt x="431" y="223"/>
                </a:lnTo>
                <a:lnTo>
                  <a:pt x="433" y="225"/>
                </a:lnTo>
                <a:lnTo>
                  <a:pt x="438" y="223"/>
                </a:lnTo>
                <a:lnTo>
                  <a:pt x="438" y="228"/>
                </a:lnTo>
                <a:lnTo>
                  <a:pt x="434" y="233"/>
                </a:lnTo>
                <a:lnTo>
                  <a:pt x="431" y="233"/>
                </a:lnTo>
                <a:lnTo>
                  <a:pt x="429" y="232"/>
                </a:lnTo>
                <a:lnTo>
                  <a:pt x="431" y="227"/>
                </a:lnTo>
                <a:lnTo>
                  <a:pt x="428" y="225"/>
                </a:lnTo>
                <a:lnTo>
                  <a:pt x="426" y="232"/>
                </a:lnTo>
                <a:lnTo>
                  <a:pt x="426" y="235"/>
                </a:lnTo>
                <a:lnTo>
                  <a:pt x="428" y="237"/>
                </a:lnTo>
                <a:lnTo>
                  <a:pt x="433" y="243"/>
                </a:lnTo>
                <a:lnTo>
                  <a:pt x="431" y="245"/>
                </a:lnTo>
                <a:lnTo>
                  <a:pt x="429" y="246"/>
                </a:lnTo>
                <a:lnTo>
                  <a:pt x="428" y="248"/>
                </a:lnTo>
                <a:lnTo>
                  <a:pt x="426" y="251"/>
                </a:lnTo>
                <a:lnTo>
                  <a:pt x="429" y="256"/>
                </a:lnTo>
                <a:lnTo>
                  <a:pt x="428" y="258"/>
                </a:lnTo>
                <a:lnTo>
                  <a:pt x="426" y="263"/>
                </a:lnTo>
                <a:lnTo>
                  <a:pt x="421" y="268"/>
                </a:lnTo>
                <a:lnTo>
                  <a:pt x="421" y="271"/>
                </a:lnTo>
                <a:lnTo>
                  <a:pt x="419" y="273"/>
                </a:lnTo>
                <a:lnTo>
                  <a:pt x="417" y="273"/>
                </a:lnTo>
                <a:lnTo>
                  <a:pt x="417" y="268"/>
                </a:lnTo>
                <a:lnTo>
                  <a:pt x="417" y="266"/>
                </a:lnTo>
                <a:lnTo>
                  <a:pt x="411" y="268"/>
                </a:lnTo>
                <a:lnTo>
                  <a:pt x="409" y="268"/>
                </a:lnTo>
                <a:lnTo>
                  <a:pt x="411" y="274"/>
                </a:lnTo>
                <a:lnTo>
                  <a:pt x="411" y="279"/>
                </a:lnTo>
                <a:lnTo>
                  <a:pt x="407" y="276"/>
                </a:lnTo>
                <a:lnTo>
                  <a:pt x="406" y="276"/>
                </a:lnTo>
                <a:lnTo>
                  <a:pt x="404" y="279"/>
                </a:lnTo>
                <a:lnTo>
                  <a:pt x="404" y="286"/>
                </a:lnTo>
                <a:lnTo>
                  <a:pt x="400" y="287"/>
                </a:lnTo>
                <a:lnTo>
                  <a:pt x="392" y="283"/>
                </a:lnTo>
                <a:lnTo>
                  <a:pt x="392" y="286"/>
                </a:lnTo>
                <a:lnTo>
                  <a:pt x="394" y="289"/>
                </a:lnTo>
                <a:lnTo>
                  <a:pt x="404" y="291"/>
                </a:lnTo>
                <a:lnTo>
                  <a:pt x="406" y="292"/>
                </a:lnTo>
                <a:lnTo>
                  <a:pt x="404" y="296"/>
                </a:lnTo>
                <a:lnTo>
                  <a:pt x="402" y="296"/>
                </a:lnTo>
                <a:lnTo>
                  <a:pt x="394" y="291"/>
                </a:lnTo>
                <a:lnTo>
                  <a:pt x="390" y="296"/>
                </a:lnTo>
                <a:lnTo>
                  <a:pt x="392" y="299"/>
                </a:lnTo>
                <a:lnTo>
                  <a:pt x="395" y="302"/>
                </a:lnTo>
                <a:lnTo>
                  <a:pt x="400" y="302"/>
                </a:lnTo>
                <a:lnTo>
                  <a:pt x="399" y="309"/>
                </a:lnTo>
                <a:lnTo>
                  <a:pt x="392" y="310"/>
                </a:lnTo>
                <a:lnTo>
                  <a:pt x="390" y="314"/>
                </a:lnTo>
                <a:lnTo>
                  <a:pt x="390" y="315"/>
                </a:lnTo>
                <a:lnTo>
                  <a:pt x="392" y="317"/>
                </a:lnTo>
                <a:lnTo>
                  <a:pt x="390" y="319"/>
                </a:lnTo>
                <a:lnTo>
                  <a:pt x="389" y="320"/>
                </a:lnTo>
                <a:lnTo>
                  <a:pt x="387" y="319"/>
                </a:lnTo>
                <a:lnTo>
                  <a:pt x="385" y="315"/>
                </a:lnTo>
                <a:lnTo>
                  <a:pt x="383" y="317"/>
                </a:lnTo>
                <a:lnTo>
                  <a:pt x="380" y="314"/>
                </a:lnTo>
                <a:lnTo>
                  <a:pt x="378" y="315"/>
                </a:lnTo>
                <a:lnTo>
                  <a:pt x="378" y="319"/>
                </a:lnTo>
                <a:lnTo>
                  <a:pt x="385" y="324"/>
                </a:lnTo>
                <a:lnTo>
                  <a:pt x="382" y="332"/>
                </a:lnTo>
                <a:lnTo>
                  <a:pt x="382" y="335"/>
                </a:lnTo>
                <a:lnTo>
                  <a:pt x="385" y="338"/>
                </a:lnTo>
                <a:lnTo>
                  <a:pt x="389" y="340"/>
                </a:lnTo>
                <a:lnTo>
                  <a:pt x="390" y="342"/>
                </a:lnTo>
                <a:lnTo>
                  <a:pt x="389" y="343"/>
                </a:lnTo>
                <a:lnTo>
                  <a:pt x="387" y="345"/>
                </a:lnTo>
                <a:lnTo>
                  <a:pt x="383" y="343"/>
                </a:lnTo>
                <a:lnTo>
                  <a:pt x="382" y="342"/>
                </a:lnTo>
                <a:lnTo>
                  <a:pt x="377" y="343"/>
                </a:lnTo>
                <a:lnTo>
                  <a:pt x="373" y="343"/>
                </a:lnTo>
                <a:lnTo>
                  <a:pt x="375" y="350"/>
                </a:lnTo>
                <a:lnTo>
                  <a:pt x="375" y="351"/>
                </a:lnTo>
                <a:lnTo>
                  <a:pt x="378" y="351"/>
                </a:lnTo>
                <a:lnTo>
                  <a:pt x="383" y="350"/>
                </a:lnTo>
                <a:lnTo>
                  <a:pt x="385" y="351"/>
                </a:lnTo>
                <a:lnTo>
                  <a:pt x="385" y="355"/>
                </a:lnTo>
                <a:lnTo>
                  <a:pt x="380" y="356"/>
                </a:lnTo>
                <a:lnTo>
                  <a:pt x="377" y="355"/>
                </a:lnTo>
                <a:lnTo>
                  <a:pt x="372" y="351"/>
                </a:lnTo>
                <a:lnTo>
                  <a:pt x="367" y="351"/>
                </a:lnTo>
                <a:lnTo>
                  <a:pt x="367" y="355"/>
                </a:lnTo>
                <a:lnTo>
                  <a:pt x="368" y="356"/>
                </a:lnTo>
                <a:lnTo>
                  <a:pt x="373" y="361"/>
                </a:lnTo>
                <a:lnTo>
                  <a:pt x="373" y="363"/>
                </a:lnTo>
                <a:lnTo>
                  <a:pt x="372" y="368"/>
                </a:lnTo>
                <a:lnTo>
                  <a:pt x="370" y="368"/>
                </a:lnTo>
                <a:lnTo>
                  <a:pt x="365" y="366"/>
                </a:lnTo>
                <a:lnTo>
                  <a:pt x="367" y="371"/>
                </a:lnTo>
                <a:lnTo>
                  <a:pt x="368" y="373"/>
                </a:lnTo>
                <a:lnTo>
                  <a:pt x="370" y="374"/>
                </a:lnTo>
                <a:lnTo>
                  <a:pt x="372" y="376"/>
                </a:lnTo>
                <a:lnTo>
                  <a:pt x="368" y="381"/>
                </a:lnTo>
                <a:lnTo>
                  <a:pt x="367" y="383"/>
                </a:lnTo>
                <a:lnTo>
                  <a:pt x="367" y="386"/>
                </a:lnTo>
                <a:lnTo>
                  <a:pt x="372" y="384"/>
                </a:lnTo>
                <a:lnTo>
                  <a:pt x="372" y="383"/>
                </a:lnTo>
                <a:lnTo>
                  <a:pt x="372" y="378"/>
                </a:lnTo>
                <a:lnTo>
                  <a:pt x="373" y="376"/>
                </a:lnTo>
                <a:lnTo>
                  <a:pt x="377" y="378"/>
                </a:lnTo>
                <a:lnTo>
                  <a:pt x="378" y="381"/>
                </a:lnTo>
                <a:lnTo>
                  <a:pt x="378" y="383"/>
                </a:lnTo>
                <a:lnTo>
                  <a:pt x="377" y="384"/>
                </a:lnTo>
                <a:lnTo>
                  <a:pt x="370" y="388"/>
                </a:lnTo>
                <a:lnTo>
                  <a:pt x="370" y="389"/>
                </a:lnTo>
                <a:lnTo>
                  <a:pt x="372" y="391"/>
                </a:lnTo>
                <a:lnTo>
                  <a:pt x="377" y="391"/>
                </a:lnTo>
                <a:lnTo>
                  <a:pt x="380" y="388"/>
                </a:lnTo>
                <a:lnTo>
                  <a:pt x="382" y="383"/>
                </a:lnTo>
                <a:lnTo>
                  <a:pt x="383" y="381"/>
                </a:lnTo>
                <a:lnTo>
                  <a:pt x="383" y="383"/>
                </a:lnTo>
                <a:lnTo>
                  <a:pt x="383" y="386"/>
                </a:lnTo>
                <a:lnTo>
                  <a:pt x="382" y="389"/>
                </a:lnTo>
                <a:lnTo>
                  <a:pt x="380" y="391"/>
                </a:lnTo>
                <a:lnTo>
                  <a:pt x="377" y="396"/>
                </a:lnTo>
                <a:lnTo>
                  <a:pt x="377" y="399"/>
                </a:lnTo>
                <a:lnTo>
                  <a:pt x="378" y="406"/>
                </a:lnTo>
                <a:lnTo>
                  <a:pt x="382" y="409"/>
                </a:lnTo>
                <a:lnTo>
                  <a:pt x="383" y="404"/>
                </a:lnTo>
                <a:lnTo>
                  <a:pt x="385" y="402"/>
                </a:lnTo>
                <a:lnTo>
                  <a:pt x="387" y="404"/>
                </a:lnTo>
                <a:lnTo>
                  <a:pt x="387" y="409"/>
                </a:lnTo>
                <a:lnTo>
                  <a:pt x="382" y="412"/>
                </a:lnTo>
                <a:lnTo>
                  <a:pt x="383" y="419"/>
                </a:lnTo>
                <a:lnTo>
                  <a:pt x="382" y="422"/>
                </a:lnTo>
                <a:lnTo>
                  <a:pt x="380" y="424"/>
                </a:lnTo>
                <a:lnTo>
                  <a:pt x="373" y="422"/>
                </a:lnTo>
                <a:lnTo>
                  <a:pt x="372" y="422"/>
                </a:lnTo>
                <a:lnTo>
                  <a:pt x="373" y="425"/>
                </a:lnTo>
                <a:lnTo>
                  <a:pt x="377" y="429"/>
                </a:lnTo>
                <a:lnTo>
                  <a:pt x="380" y="432"/>
                </a:lnTo>
                <a:lnTo>
                  <a:pt x="380" y="434"/>
                </a:lnTo>
                <a:lnTo>
                  <a:pt x="377" y="435"/>
                </a:lnTo>
                <a:lnTo>
                  <a:pt x="377" y="437"/>
                </a:lnTo>
                <a:lnTo>
                  <a:pt x="377" y="439"/>
                </a:lnTo>
                <a:lnTo>
                  <a:pt x="367" y="439"/>
                </a:lnTo>
                <a:lnTo>
                  <a:pt x="348" y="440"/>
                </a:lnTo>
                <a:lnTo>
                  <a:pt x="344" y="440"/>
                </a:lnTo>
                <a:lnTo>
                  <a:pt x="280" y="443"/>
                </a:lnTo>
                <a:lnTo>
                  <a:pt x="210" y="445"/>
                </a:lnTo>
                <a:lnTo>
                  <a:pt x="181" y="445"/>
                </a:lnTo>
                <a:lnTo>
                  <a:pt x="154" y="447"/>
                </a:lnTo>
                <a:lnTo>
                  <a:pt x="129" y="447"/>
                </a:lnTo>
                <a:lnTo>
                  <a:pt x="125" y="447"/>
                </a:lnTo>
                <a:lnTo>
                  <a:pt x="93" y="447"/>
                </a:lnTo>
                <a:lnTo>
                  <a:pt x="68" y="448"/>
                </a:lnTo>
                <a:lnTo>
                  <a:pt x="68" y="417"/>
                </a:lnTo>
                <a:lnTo>
                  <a:pt x="68" y="381"/>
                </a:lnTo>
                <a:lnTo>
                  <a:pt x="64" y="379"/>
                </a:lnTo>
                <a:lnTo>
                  <a:pt x="63" y="378"/>
                </a:lnTo>
                <a:lnTo>
                  <a:pt x="61" y="379"/>
                </a:lnTo>
                <a:lnTo>
                  <a:pt x="54" y="381"/>
                </a:lnTo>
                <a:lnTo>
                  <a:pt x="54" y="378"/>
                </a:lnTo>
                <a:lnTo>
                  <a:pt x="49" y="378"/>
                </a:lnTo>
                <a:lnTo>
                  <a:pt x="49" y="381"/>
                </a:lnTo>
                <a:lnTo>
                  <a:pt x="46" y="381"/>
                </a:lnTo>
                <a:lnTo>
                  <a:pt x="47" y="378"/>
                </a:lnTo>
                <a:lnTo>
                  <a:pt x="46" y="378"/>
                </a:lnTo>
                <a:lnTo>
                  <a:pt x="42" y="381"/>
                </a:lnTo>
                <a:lnTo>
                  <a:pt x="42" y="378"/>
                </a:lnTo>
                <a:lnTo>
                  <a:pt x="39" y="379"/>
                </a:lnTo>
                <a:lnTo>
                  <a:pt x="39" y="383"/>
                </a:lnTo>
                <a:lnTo>
                  <a:pt x="35" y="379"/>
                </a:lnTo>
                <a:lnTo>
                  <a:pt x="32" y="383"/>
                </a:lnTo>
                <a:lnTo>
                  <a:pt x="29" y="381"/>
                </a:lnTo>
                <a:lnTo>
                  <a:pt x="32" y="379"/>
                </a:lnTo>
                <a:lnTo>
                  <a:pt x="32" y="378"/>
                </a:lnTo>
                <a:lnTo>
                  <a:pt x="30" y="378"/>
                </a:lnTo>
                <a:lnTo>
                  <a:pt x="29" y="379"/>
                </a:lnTo>
                <a:lnTo>
                  <a:pt x="25" y="378"/>
                </a:lnTo>
                <a:lnTo>
                  <a:pt x="24" y="378"/>
                </a:lnTo>
                <a:lnTo>
                  <a:pt x="24" y="376"/>
                </a:lnTo>
                <a:lnTo>
                  <a:pt x="25" y="374"/>
                </a:lnTo>
                <a:lnTo>
                  <a:pt x="25" y="373"/>
                </a:lnTo>
                <a:lnTo>
                  <a:pt x="20" y="373"/>
                </a:lnTo>
                <a:lnTo>
                  <a:pt x="20" y="335"/>
                </a:lnTo>
                <a:lnTo>
                  <a:pt x="20" y="302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6" name="Freeform 49"/>
          <p:cNvSpPr>
            <a:spLocks noEditPoints="1"/>
          </p:cNvSpPr>
          <p:nvPr/>
        </p:nvSpPr>
        <p:spPr bwMode="auto">
          <a:xfrm>
            <a:off x="4992688" y="4689475"/>
            <a:ext cx="911225" cy="781050"/>
          </a:xfrm>
          <a:custGeom>
            <a:avLst/>
            <a:gdLst>
              <a:gd name="T0" fmla="*/ 2147483647 w 574"/>
              <a:gd name="T1" fmla="*/ 2147483647 h 492"/>
              <a:gd name="T2" fmla="*/ 2147483647 w 574"/>
              <a:gd name="T3" fmla="*/ 2147483647 h 492"/>
              <a:gd name="T4" fmla="*/ 2147483647 w 574"/>
              <a:gd name="T5" fmla="*/ 2147483647 h 492"/>
              <a:gd name="T6" fmla="*/ 2147483647 w 574"/>
              <a:gd name="T7" fmla="*/ 2147483647 h 492"/>
              <a:gd name="T8" fmla="*/ 2147483647 w 574"/>
              <a:gd name="T9" fmla="*/ 2147483647 h 492"/>
              <a:gd name="T10" fmla="*/ 2147483647 w 574"/>
              <a:gd name="T11" fmla="*/ 2147483647 h 492"/>
              <a:gd name="T12" fmla="*/ 2147483647 w 574"/>
              <a:gd name="T13" fmla="*/ 2147483647 h 492"/>
              <a:gd name="T14" fmla="*/ 2147483647 w 574"/>
              <a:gd name="T15" fmla="*/ 2147483647 h 492"/>
              <a:gd name="T16" fmla="*/ 2147483647 w 574"/>
              <a:gd name="T17" fmla="*/ 2147483647 h 492"/>
              <a:gd name="T18" fmla="*/ 2147483647 w 574"/>
              <a:gd name="T19" fmla="*/ 2147483647 h 492"/>
              <a:gd name="T20" fmla="*/ 2147483647 w 574"/>
              <a:gd name="T21" fmla="*/ 2147483647 h 492"/>
              <a:gd name="T22" fmla="*/ 2147483647 w 574"/>
              <a:gd name="T23" fmla="*/ 2147483647 h 492"/>
              <a:gd name="T24" fmla="*/ 2147483647 w 574"/>
              <a:gd name="T25" fmla="*/ 2147483647 h 492"/>
              <a:gd name="T26" fmla="*/ 2147483647 w 574"/>
              <a:gd name="T27" fmla="*/ 2147483647 h 492"/>
              <a:gd name="T28" fmla="*/ 2147483647 w 574"/>
              <a:gd name="T29" fmla="*/ 2147483647 h 492"/>
              <a:gd name="T30" fmla="*/ 2147483647 w 574"/>
              <a:gd name="T31" fmla="*/ 2147483647 h 492"/>
              <a:gd name="T32" fmla="*/ 2147483647 w 574"/>
              <a:gd name="T33" fmla="*/ 2147483647 h 492"/>
              <a:gd name="T34" fmla="*/ 2147483647 w 574"/>
              <a:gd name="T35" fmla="*/ 2147483647 h 492"/>
              <a:gd name="T36" fmla="*/ 2147483647 w 574"/>
              <a:gd name="T37" fmla="*/ 2147483647 h 492"/>
              <a:gd name="T38" fmla="*/ 2147483647 w 574"/>
              <a:gd name="T39" fmla="*/ 2147483647 h 492"/>
              <a:gd name="T40" fmla="*/ 2147483647 w 574"/>
              <a:gd name="T41" fmla="*/ 2147483647 h 492"/>
              <a:gd name="T42" fmla="*/ 2147483647 w 574"/>
              <a:gd name="T43" fmla="*/ 2147483647 h 492"/>
              <a:gd name="T44" fmla="*/ 2147483647 w 574"/>
              <a:gd name="T45" fmla="*/ 2147483647 h 492"/>
              <a:gd name="T46" fmla="*/ 2147483647 w 574"/>
              <a:gd name="T47" fmla="*/ 2147483647 h 492"/>
              <a:gd name="T48" fmla="*/ 2147483647 w 574"/>
              <a:gd name="T49" fmla="*/ 2147483647 h 492"/>
              <a:gd name="T50" fmla="*/ 2147483647 w 574"/>
              <a:gd name="T51" fmla="*/ 2147483647 h 492"/>
              <a:gd name="T52" fmla="*/ 2147483647 w 574"/>
              <a:gd name="T53" fmla="*/ 2147483647 h 492"/>
              <a:gd name="T54" fmla="*/ 2147483647 w 574"/>
              <a:gd name="T55" fmla="*/ 2147483647 h 492"/>
              <a:gd name="T56" fmla="*/ 2147483647 w 574"/>
              <a:gd name="T57" fmla="*/ 2147483647 h 492"/>
              <a:gd name="T58" fmla="*/ 2147483647 w 574"/>
              <a:gd name="T59" fmla="*/ 2147483647 h 492"/>
              <a:gd name="T60" fmla="*/ 2147483647 w 574"/>
              <a:gd name="T61" fmla="*/ 2147483647 h 492"/>
              <a:gd name="T62" fmla="*/ 2147483647 w 574"/>
              <a:gd name="T63" fmla="*/ 2147483647 h 492"/>
              <a:gd name="T64" fmla="*/ 2147483647 w 574"/>
              <a:gd name="T65" fmla="*/ 2147483647 h 492"/>
              <a:gd name="T66" fmla="*/ 2147483647 w 574"/>
              <a:gd name="T67" fmla="*/ 2147483647 h 492"/>
              <a:gd name="T68" fmla="*/ 2147483647 w 574"/>
              <a:gd name="T69" fmla="*/ 2147483647 h 492"/>
              <a:gd name="T70" fmla="*/ 2147483647 w 574"/>
              <a:gd name="T71" fmla="*/ 2147483647 h 492"/>
              <a:gd name="T72" fmla="*/ 2147483647 w 574"/>
              <a:gd name="T73" fmla="*/ 2147483647 h 492"/>
              <a:gd name="T74" fmla="*/ 2147483647 w 574"/>
              <a:gd name="T75" fmla="*/ 2147483647 h 492"/>
              <a:gd name="T76" fmla="*/ 2147483647 w 574"/>
              <a:gd name="T77" fmla="*/ 2147483647 h 492"/>
              <a:gd name="T78" fmla="*/ 2147483647 w 574"/>
              <a:gd name="T79" fmla="*/ 2147483647 h 492"/>
              <a:gd name="T80" fmla="*/ 2147483647 w 574"/>
              <a:gd name="T81" fmla="*/ 2147483647 h 492"/>
              <a:gd name="T82" fmla="*/ 2147483647 w 574"/>
              <a:gd name="T83" fmla="*/ 2147483647 h 492"/>
              <a:gd name="T84" fmla="*/ 2147483647 w 574"/>
              <a:gd name="T85" fmla="*/ 2147483647 h 492"/>
              <a:gd name="T86" fmla="*/ 2147483647 w 574"/>
              <a:gd name="T87" fmla="*/ 2147483647 h 492"/>
              <a:gd name="T88" fmla="*/ 2147483647 w 574"/>
              <a:gd name="T89" fmla="*/ 2147483647 h 492"/>
              <a:gd name="T90" fmla="*/ 2147483647 w 574"/>
              <a:gd name="T91" fmla="*/ 2147483647 h 492"/>
              <a:gd name="T92" fmla="*/ 2147483647 w 574"/>
              <a:gd name="T93" fmla="*/ 2147483647 h 492"/>
              <a:gd name="T94" fmla="*/ 2147483647 w 574"/>
              <a:gd name="T95" fmla="*/ 2147483647 h 492"/>
              <a:gd name="T96" fmla="*/ 2147483647 w 574"/>
              <a:gd name="T97" fmla="*/ 2147483647 h 492"/>
              <a:gd name="T98" fmla="*/ 2147483647 w 574"/>
              <a:gd name="T99" fmla="*/ 2147483647 h 492"/>
              <a:gd name="T100" fmla="*/ 2147483647 w 574"/>
              <a:gd name="T101" fmla="*/ 2147483647 h 492"/>
              <a:gd name="T102" fmla="*/ 2147483647 w 574"/>
              <a:gd name="T103" fmla="*/ 2147483647 h 492"/>
              <a:gd name="T104" fmla="*/ 2147483647 w 574"/>
              <a:gd name="T105" fmla="*/ 2147483647 h 492"/>
              <a:gd name="T106" fmla="*/ 2147483647 w 574"/>
              <a:gd name="T107" fmla="*/ 2147483647 h 492"/>
              <a:gd name="T108" fmla="*/ 2147483647 w 574"/>
              <a:gd name="T109" fmla="*/ 2147483647 h 492"/>
              <a:gd name="T110" fmla="*/ 2147483647 w 574"/>
              <a:gd name="T111" fmla="*/ 2147483647 h 492"/>
              <a:gd name="T112" fmla="*/ 2147483647 w 574"/>
              <a:gd name="T113" fmla="*/ 2147483647 h 492"/>
              <a:gd name="T114" fmla="*/ 2147483647 w 574"/>
              <a:gd name="T115" fmla="*/ 2147483647 h 492"/>
              <a:gd name="T116" fmla="*/ 2147483647 w 574"/>
              <a:gd name="T117" fmla="*/ 2147483647 h 4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4"/>
              <a:gd name="T178" fmla="*/ 0 h 492"/>
              <a:gd name="T179" fmla="*/ 574 w 574"/>
              <a:gd name="T180" fmla="*/ 492 h 4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4" h="492">
                <a:moveTo>
                  <a:pt x="44" y="354"/>
                </a:moveTo>
                <a:lnTo>
                  <a:pt x="46" y="346"/>
                </a:lnTo>
                <a:lnTo>
                  <a:pt x="42" y="346"/>
                </a:lnTo>
                <a:lnTo>
                  <a:pt x="39" y="341"/>
                </a:lnTo>
                <a:lnTo>
                  <a:pt x="39" y="339"/>
                </a:lnTo>
                <a:lnTo>
                  <a:pt x="40" y="338"/>
                </a:lnTo>
                <a:lnTo>
                  <a:pt x="39" y="336"/>
                </a:lnTo>
                <a:lnTo>
                  <a:pt x="40" y="333"/>
                </a:lnTo>
                <a:lnTo>
                  <a:pt x="42" y="330"/>
                </a:lnTo>
                <a:lnTo>
                  <a:pt x="46" y="328"/>
                </a:lnTo>
                <a:lnTo>
                  <a:pt x="44" y="326"/>
                </a:lnTo>
                <a:lnTo>
                  <a:pt x="46" y="325"/>
                </a:lnTo>
                <a:lnTo>
                  <a:pt x="42" y="323"/>
                </a:lnTo>
                <a:lnTo>
                  <a:pt x="44" y="321"/>
                </a:lnTo>
                <a:lnTo>
                  <a:pt x="42" y="321"/>
                </a:lnTo>
                <a:lnTo>
                  <a:pt x="44" y="318"/>
                </a:lnTo>
                <a:lnTo>
                  <a:pt x="40" y="316"/>
                </a:lnTo>
                <a:lnTo>
                  <a:pt x="42" y="313"/>
                </a:lnTo>
                <a:lnTo>
                  <a:pt x="42" y="310"/>
                </a:lnTo>
                <a:lnTo>
                  <a:pt x="46" y="308"/>
                </a:lnTo>
                <a:lnTo>
                  <a:pt x="47" y="310"/>
                </a:lnTo>
                <a:lnTo>
                  <a:pt x="46" y="307"/>
                </a:lnTo>
                <a:lnTo>
                  <a:pt x="46" y="303"/>
                </a:lnTo>
                <a:lnTo>
                  <a:pt x="47" y="303"/>
                </a:lnTo>
                <a:lnTo>
                  <a:pt x="49" y="300"/>
                </a:lnTo>
                <a:lnTo>
                  <a:pt x="52" y="298"/>
                </a:lnTo>
                <a:lnTo>
                  <a:pt x="54" y="295"/>
                </a:lnTo>
                <a:lnTo>
                  <a:pt x="52" y="292"/>
                </a:lnTo>
                <a:lnTo>
                  <a:pt x="54" y="292"/>
                </a:lnTo>
                <a:lnTo>
                  <a:pt x="52" y="290"/>
                </a:lnTo>
                <a:lnTo>
                  <a:pt x="56" y="287"/>
                </a:lnTo>
                <a:lnTo>
                  <a:pt x="57" y="284"/>
                </a:lnTo>
                <a:lnTo>
                  <a:pt x="59" y="280"/>
                </a:lnTo>
                <a:lnTo>
                  <a:pt x="59" y="279"/>
                </a:lnTo>
                <a:lnTo>
                  <a:pt x="57" y="279"/>
                </a:lnTo>
                <a:lnTo>
                  <a:pt x="59" y="277"/>
                </a:lnTo>
                <a:lnTo>
                  <a:pt x="59" y="275"/>
                </a:lnTo>
                <a:lnTo>
                  <a:pt x="57" y="274"/>
                </a:lnTo>
                <a:lnTo>
                  <a:pt x="57" y="270"/>
                </a:lnTo>
                <a:lnTo>
                  <a:pt x="61" y="270"/>
                </a:lnTo>
                <a:lnTo>
                  <a:pt x="59" y="269"/>
                </a:lnTo>
                <a:lnTo>
                  <a:pt x="62" y="267"/>
                </a:lnTo>
                <a:lnTo>
                  <a:pt x="61" y="264"/>
                </a:lnTo>
                <a:lnTo>
                  <a:pt x="59" y="262"/>
                </a:lnTo>
                <a:lnTo>
                  <a:pt x="57" y="262"/>
                </a:lnTo>
                <a:lnTo>
                  <a:pt x="59" y="261"/>
                </a:lnTo>
                <a:lnTo>
                  <a:pt x="57" y="259"/>
                </a:lnTo>
                <a:lnTo>
                  <a:pt x="57" y="257"/>
                </a:lnTo>
                <a:lnTo>
                  <a:pt x="59" y="257"/>
                </a:lnTo>
                <a:lnTo>
                  <a:pt x="64" y="254"/>
                </a:lnTo>
                <a:lnTo>
                  <a:pt x="62" y="252"/>
                </a:lnTo>
                <a:lnTo>
                  <a:pt x="62" y="249"/>
                </a:lnTo>
                <a:lnTo>
                  <a:pt x="59" y="249"/>
                </a:lnTo>
                <a:lnTo>
                  <a:pt x="59" y="247"/>
                </a:lnTo>
                <a:lnTo>
                  <a:pt x="57" y="246"/>
                </a:lnTo>
                <a:lnTo>
                  <a:pt x="59" y="246"/>
                </a:lnTo>
                <a:lnTo>
                  <a:pt x="61" y="244"/>
                </a:lnTo>
                <a:lnTo>
                  <a:pt x="61" y="243"/>
                </a:lnTo>
                <a:lnTo>
                  <a:pt x="59" y="239"/>
                </a:lnTo>
                <a:lnTo>
                  <a:pt x="61" y="239"/>
                </a:lnTo>
                <a:lnTo>
                  <a:pt x="61" y="238"/>
                </a:lnTo>
                <a:lnTo>
                  <a:pt x="61" y="236"/>
                </a:lnTo>
                <a:lnTo>
                  <a:pt x="59" y="236"/>
                </a:lnTo>
                <a:lnTo>
                  <a:pt x="56" y="238"/>
                </a:lnTo>
                <a:lnTo>
                  <a:pt x="54" y="236"/>
                </a:lnTo>
                <a:lnTo>
                  <a:pt x="52" y="234"/>
                </a:lnTo>
                <a:lnTo>
                  <a:pt x="54" y="231"/>
                </a:lnTo>
                <a:lnTo>
                  <a:pt x="52" y="229"/>
                </a:lnTo>
                <a:lnTo>
                  <a:pt x="52" y="226"/>
                </a:lnTo>
                <a:lnTo>
                  <a:pt x="51" y="224"/>
                </a:lnTo>
                <a:lnTo>
                  <a:pt x="49" y="224"/>
                </a:lnTo>
                <a:lnTo>
                  <a:pt x="47" y="223"/>
                </a:lnTo>
                <a:lnTo>
                  <a:pt x="44" y="221"/>
                </a:lnTo>
                <a:lnTo>
                  <a:pt x="44" y="218"/>
                </a:lnTo>
                <a:lnTo>
                  <a:pt x="49" y="213"/>
                </a:lnTo>
                <a:lnTo>
                  <a:pt x="46" y="213"/>
                </a:lnTo>
                <a:lnTo>
                  <a:pt x="46" y="210"/>
                </a:lnTo>
                <a:lnTo>
                  <a:pt x="44" y="210"/>
                </a:lnTo>
                <a:lnTo>
                  <a:pt x="42" y="208"/>
                </a:lnTo>
                <a:lnTo>
                  <a:pt x="42" y="206"/>
                </a:lnTo>
                <a:lnTo>
                  <a:pt x="44" y="205"/>
                </a:lnTo>
                <a:lnTo>
                  <a:pt x="42" y="205"/>
                </a:lnTo>
                <a:lnTo>
                  <a:pt x="42" y="201"/>
                </a:lnTo>
                <a:lnTo>
                  <a:pt x="39" y="203"/>
                </a:lnTo>
                <a:lnTo>
                  <a:pt x="35" y="200"/>
                </a:lnTo>
                <a:lnTo>
                  <a:pt x="35" y="198"/>
                </a:lnTo>
                <a:lnTo>
                  <a:pt x="39" y="198"/>
                </a:lnTo>
                <a:lnTo>
                  <a:pt x="40" y="195"/>
                </a:lnTo>
                <a:lnTo>
                  <a:pt x="39" y="195"/>
                </a:lnTo>
                <a:lnTo>
                  <a:pt x="35" y="193"/>
                </a:lnTo>
                <a:lnTo>
                  <a:pt x="34" y="193"/>
                </a:lnTo>
                <a:lnTo>
                  <a:pt x="32" y="193"/>
                </a:lnTo>
                <a:lnTo>
                  <a:pt x="29" y="190"/>
                </a:lnTo>
                <a:lnTo>
                  <a:pt x="29" y="188"/>
                </a:lnTo>
                <a:lnTo>
                  <a:pt x="27" y="187"/>
                </a:lnTo>
                <a:lnTo>
                  <a:pt x="27" y="183"/>
                </a:lnTo>
                <a:lnTo>
                  <a:pt x="29" y="183"/>
                </a:lnTo>
                <a:lnTo>
                  <a:pt x="29" y="178"/>
                </a:lnTo>
                <a:lnTo>
                  <a:pt x="29" y="175"/>
                </a:lnTo>
                <a:lnTo>
                  <a:pt x="30" y="172"/>
                </a:lnTo>
                <a:lnTo>
                  <a:pt x="29" y="172"/>
                </a:lnTo>
                <a:lnTo>
                  <a:pt x="29" y="169"/>
                </a:lnTo>
                <a:lnTo>
                  <a:pt x="27" y="165"/>
                </a:lnTo>
                <a:lnTo>
                  <a:pt x="27" y="164"/>
                </a:lnTo>
                <a:lnTo>
                  <a:pt x="25" y="160"/>
                </a:lnTo>
                <a:lnTo>
                  <a:pt x="22" y="159"/>
                </a:lnTo>
                <a:lnTo>
                  <a:pt x="22" y="154"/>
                </a:lnTo>
                <a:lnTo>
                  <a:pt x="20" y="152"/>
                </a:lnTo>
                <a:lnTo>
                  <a:pt x="18" y="149"/>
                </a:lnTo>
                <a:lnTo>
                  <a:pt x="17" y="149"/>
                </a:lnTo>
                <a:lnTo>
                  <a:pt x="17" y="147"/>
                </a:lnTo>
                <a:lnTo>
                  <a:pt x="15" y="147"/>
                </a:lnTo>
                <a:lnTo>
                  <a:pt x="12" y="146"/>
                </a:lnTo>
                <a:lnTo>
                  <a:pt x="10" y="142"/>
                </a:lnTo>
                <a:lnTo>
                  <a:pt x="6" y="139"/>
                </a:lnTo>
                <a:lnTo>
                  <a:pt x="6" y="137"/>
                </a:lnTo>
                <a:lnTo>
                  <a:pt x="3" y="137"/>
                </a:lnTo>
                <a:lnTo>
                  <a:pt x="3" y="111"/>
                </a:lnTo>
                <a:lnTo>
                  <a:pt x="3" y="88"/>
                </a:lnTo>
                <a:lnTo>
                  <a:pt x="1" y="50"/>
                </a:lnTo>
                <a:lnTo>
                  <a:pt x="0" y="26"/>
                </a:lnTo>
                <a:lnTo>
                  <a:pt x="0" y="9"/>
                </a:lnTo>
                <a:lnTo>
                  <a:pt x="25" y="8"/>
                </a:lnTo>
                <a:lnTo>
                  <a:pt x="57" y="8"/>
                </a:lnTo>
                <a:lnTo>
                  <a:pt x="61" y="8"/>
                </a:lnTo>
                <a:lnTo>
                  <a:pt x="86" y="8"/>
                </a:lnTo>
                <a:lnTo>
                  <a:pt x="113" y="6"/>
                </a:lnTo>
                <a:lnTo>
                  <a:pt x="142" y="6"/>
                </a:lnTo>
                <a:lnTo>
                  <a:pt x="212" y="4"/>
                </a:lnTo>
                <a:lnTo>
                  <a:pt x="276" y="1"/>
                </a:lnTo>
                <a:lnTo>
                  <a:pt x="280" y="1"/>
                </a:lnTo>
                <a:lnTo>
                  <a:pt x="299" y="0"/>
                </a:lnTo>
                <a:lnTo>
                  <a:pt x="309" y="0"/>
                </a:lnTo>
                <a:lnTo>
                  <a:pt x="309" y="1"/>
                </a:lnTo>
                <a:lnTo>
                  <a:pt x="304" y="9"/>
                </a:lnTo>
                <a:lnTo>
                  <a:pt x="305" y="13"/>
                </a:lnTo>
                <a:lnTo>
                  <a:pt x="309" y="13"/>
                </a:lnTo>
                <a:lnTo>
                  <a:pt x="312" y="11"/>
                </a:lnTo>
                <a:lnTo>
                  <a:pt x="312" y="9"/>
                </a:lnTo>
                <a:lnTo>
                  <a:pt x="312" y="4"/>
                </a:lnTo>
                <a:lnTo>
                  <a:pt x="314" y="3"/>
                </a:lnTo>
                <a:lnTo>
                  <a:pt x="315" y="3"/>
                </a:lnTo>
                <a:lnTo>
                  <a:pt x="317" y="6"/>
                </a:lnTo>
                <a:lnTo>
                  <a:pt x="317" y="16"/>
                </a:lnTo>
                <a:lnTo>
                  <a:pt x="312" y="21"/>
                </a:lnTo>
                <a:lnTo>
                  <a:pt x="310" y="31"/>
                </a:lnTo>
                <a:lnTo>
                  <a:pt x="312" y="32"/>
                </a:lnTo>
                <a:lnTo>
                  <a:pt x="317" y="32"/>
                </a:lnTo>
                <a:lnTo>
                  <a:pt x="321" y="36"/>
                </a:lnTo>
                <a:lnTo>
                  <a:pt x="314" y="42"/>
                </a:lnTo>
                <a:lnTo>
                  <a:pt x="312" y="45"/>
                </a:lnTo>
                <a:lnTo>
                  <a:pt x="317" y="50"/>
                </a:lnTo>
                <a:lnTo>
                  <a:pt x="322" y="49"/>
                </a:lnTo>
                <a:lnTo>
                  <a:pt x="324" y="49"/>
                </a:lnTo>
                <a:lnTo>
                  <a:pt x="326" y="45"/>
                </a:lnTo>
                <a:lnTo>
                  <a:pt x="327" y="44"/>
                </a:lnTo>
                <a:lnTo>
                  <a:pt x="329" y="47"/>
                </a:lnTo>
                <a:lnTo>
                  <a:pt x="326" y="52"/>
                </a:lnTo>
                <a:lnTo>
                  <a:pt x="322" y="54"/>
                </a:lnTo>
                <a:lnTo>
                  <a:pt x="321" y="55"/>
                </a:lnTo>
                <a:lnTo>
                  <a:pt x="322" y="57"/>
                </a:lnTo>
                <a:lnTo>
                  <a:pt x="329" y="60"/>
                </a:lnTo>
                <a:lnTo>
                  <a:pt x="331" y="64"/>
                </a:lnTo>
                <a:lnTo>
                  <a:pt x="327" y="64"/>
                </a:lnTo>
                <a:lnTo>
                  <a:pt x="326" y="64"/>
                </a:lnTo>
                <a:lnTo>
                  <a:pt x="319" y="57"/>
                </a:lnTo>
                <a:lnTo>
                  <a:pt x="315" y="60"/>
                </a:lnTo>
                <a:lnTo>
                  <a:pt x="317" y="64"/>
                </a:lnTo>
                <a:lnTo>
                  <a:pt x="324" y="68"/>
                </a:lnTo>
                <a:lnTo>
                  <a:pt x="327" y="70"/>
                </a:lnTo>
                <a:lnTo>
                  <a:pt x="331" y="68"/>
                </a:lnTo>
                <a:lnTo>
                  <a:pt x="332" y="70"/>
                </a:lnTo>
                <a:lnTo>
                  <a:pt x="332" y="72"/>
                </a:lnTo>
                <a:lnTo>
                  <a:pt x="329" y="75"/>
                </a:lnTo>
                <a:lnTo>
                  <a:pt x="331" y="78"/>
                </a:lnTo>
                <a:lnTo>
                  <a:pt x="332" y="80"/>
                </a:lnTo>
                <a:lnTo>
                  <a:pt x="339" y="82"/>
                </a:lnTo>
                <a:lnTo>
                  <a:pt x="343" y="77"/>
                </a:lnTo>
                <a:lnTo>
                  <a:pt x="339" y="87"/>
                </a:lnTo>
                <a:lnTo>
                  <a:pt x="338" y="87"/>
                </a:lnTo>
                <a:lnTo>
                  <a:pt x="334" y="87"/>
                </a:lnTo>
                <a:lnTo>
                  <a:pt x="332" y="87"/>
                </a:lnTo>
                <a:lnTo>
                  <a:pt x="332" y="88"/>
                </a:lnTo>
                <a:lnTo>
                  <a:pt x="334" y="91"/>
                </a:lnTo>
                <a:lnTo>
                  <a:pt x="334" y="96"/>
                </a:lnTo>
                <a:lnTo>
                  <a:pt x="326" y="93"/>
                </a:lnTo>
                <a:lnTo>
                  <a:pt x="324" y="96"/>
                </a:lnTo>
                <a:lnTo>
                  <a:pt x="321" y="96"/>
                </a:lnTo>
                <a:lnTo>
                  <a:pt x="321" y="98"/>
                </a:lnTo>
                <a:lnTo>
                  <a:pt x="319" y="96"/>
                </a:lnTo>
                <a:lnTo>
                  <a:pt x="314" y="100"/>
                </a:lnTo>
                <a:lnTo>
                  <a:pt x="314" y="105"/>
                </a:lnTo>
                <a:lnTo>
                  <a:pt x="314" y="108"/>
                </a:lnTo>
                <a:lnTo>
                  <a:pt x="321" y="108"/>
                </a:lnTo>
                <a:lnTo>
                  <a:pt x="322" y="106"/>
                </a:lnTo>
                <a:lnTo>
                  <a:pt x="326" y="108"/>
                </a:lnTo>
                <a:lnTo>
                  <a:pt x="326" y="105"/>
                </a:lnTo>
                <a:lnTo>
                  <a:pt x="326" y="101"/>
                </a:lnTo>
                <a:lnTo>
                  <a:pt x="329" y="103"/>
                </a:lnTo>
                <a:lnTo>
                  <a:pt x="331" y="103"/>
                </a:lnTo>
                <a:lnTo>
                  <a:pt x="331" y="108"/>
                </a:lnTo>
                <a:lnTo>
                  <a:pt x="327" y="111"/>
                </a:lnTo>
                <a:lnTo>
                  <a:pt x="324" y="113"/>
                </a:lnTo>
                <a:lnTo>
                  <a:pt x="326" y="118"/>
                </a:lnTo>
                <a:lnTo>
                  <a:pt x="322" y="118"/>
                </a:lnTo>
                <a:lnTo>
                  <a:pt x="319" y="114"/>
                </a:lnTo>
                <a:lnTo>
                  <a:pt x="315" y="114"/>
                </a:lnTo>
                <a:lnTo>
                  <a:pt x="317" y="116"/>
                </a:lnTo>
                <a:lnTo>
                  <a:pt x="322" y="119"/>
                </a:lnTo>
                <a:lnTo>
                  <a:pt x="324" y="121"/>
                </a:lnTo>
                <a:lnTo>
                  <a:pt x="324" y="123"/>
                </a:lnTo>
                <a:lnTo>
                  <a:pt x="321" y="126"/>
                </a:lnTo>
                <a:lnTo>
                  <a:pt x="315" y="126"/>
                </a:lnTo>
                <a:lnTo>
                  <a:pt x="310" y="136"/>
                </a:lnTo>
                <a:lnTo>
                  <a:pt x="307" y="141"/>
                </a:lnTo>
                <a:lnTo>
                  <a:pt x="305" y="142"/>
                </a:lnTo>
                <a:lnTo>
                  <a:pt x="307" y="146"/>
                </a:lnTo>
                <a:lnTo>
                  <a:pt x="307" y="149"/>
                </a:lnTo>
                <a:lnTo>
                  <a:pt x="304" y="147"/>
                </a:lnTo>
                <a:lnTo>
                  <a:pt x="302" y="142"/>
                </a:lnTo>
                <a:lnTo>
                  <a:pt x="300" y="142"/>
                </a:lnTo>
                <a:lnTo>
                  <a:pt x="297" y="146"/>
                </a:lnTo>
                <a:lnTo>
                  <a:pt x="297" y="152"/>
                </a:lnTo>
                <a:lnTo>
                  <a:pt x="293" y="155"/>
                </a:lnTo>
                <a:lnTo>
                  <a:pt x="297" y="155"/>
                </a:lnTo>
                <a:lnTo>
                  <a:pt x="305" y="154"/>
                </a:lnTo>
                <a:lnTo>
                  <a:pt x="305" y="155"/>
                </a:lnTo>
                <a:lnTo>
                  <a:pt x="304" y="157"/>
                </a:lnTo>
                <a:lnTo>
                  <a:pt x="297" y="155"/>
                </a:lnTo>
                <a:lnTo>
                  <a:pt x="293" y="157"/>
                </a:lnTo>
                <a:lnTo>
                  <a:pt x="295" y="157"/>
                </a:lnTo>
                <a:lnTo>
                  <a:pt x="292" y="162"/>
                </a:lnTo>
                <a:lnTo>
                  <a:pt x="292" y="169"/>
                </a:lnTo>
                <a:lnTo>
                  <a:pt x="290" y="174"/>
                </a:lnTo>
                <a:lnTo>
                  <a:pt x="285" y="174"/>
                </a:lnTo>
                <a:lnTo>
                  <a:pt x="280" y="170"/>
                </a:lnTo>
                <a:lnTo>
                  <a:pt x="280" y="172"/>
                </a:lnTo>
                <a:lnTo>
                  <a:pt x="280" y="174"/>
                </a:lnTo>
                <a:lnTo>
                  <a:pt x="282" y="177"/>
                </a:lnTo>
                <a:lnTo>
                  <a:pt x="290" y="175"/>
                </a:lnTo>
                <a:lnTo>
                  <a:pt x="292" y="178"/>
                </a:lnTo>
                <a:lnTo>
                  <a:pt x="290" y="180"/>
                </a:lnTo>
                <a:lnTo>
                  <a:pt x="285" y="183"/>
                </a:lnTo>
                <a:lnTo>
                  <a:pt x="282" y="185"/>
                </a:lnTo>
                <a:lnTo>
                  <a:pt x="280" y="185"/>
                </a:lnTo>
                <a:lnTo>
                  <a:pt x="282" y="195"/>
                </a:lnTo>
                <a:lnTo>
                  <a:pt x="285" y="198"/>
                </a:lnTo>
                <a:lnTo>
                  <a:pt x="285" y="201"/>
                </a:lnTo>
                <a:lnTo>
                  <a:pt x="285" y="205"/>
                </a:lnTo>
                <a:lnTo>
                  <a:pt x="283" y="205"/>
                </a:lnTo>
                <a:lnTo>
                  <a:pt x="280" y="203"/>
                </a:lnTo>
                <a:lnTo>
                  <a:pt x="278" y="200"/>
                </a:lnTo>
                <a:lnTo>
                  <a:pt x="278" y="197"/>
                </a:lnTo>
                <a:lnTo>
                  <a:pt x="276" y="198"/>
                </a:lnTo>
                <a:lnTo>
                  <a:pt x="275" y="200"/>
                </a:lnTo>
                <a:lnTo>
                  <a:pt x="275" y="203"/>
                </a:lnTo>
                <a:lnTo>
                  <a:pt x="278" y="203"/>
                </a:lnTo>
                <a:lnTo>
                  <a:pt x="278" y="205"/>
                </a:lnTo>
                <a:lnTo>
                  <a:pt x="278" y="208"/>
                </a:lnTo>
                <a:lnTo>
                  <a:pt x="282" y="211"/>
                </a:lnTo>
                <a:lnTo>
                  <a:pt x="282" y="215"/>
                </a:lnTo>
                <a:lnTo>
                  <a:pt x="282" y="216"/>
                </a:lnTo>
                <a:lnTo>
                  <a:pt x="276" y="218"/>
                </a:lnTo>
                <a:lnTo>
                  <a:pt x="268" y="218"/>
                </a:lnTo>
                <a:lnTo>
                  <a:pt x="266" y="218"/>
                </a:lnTo>
                <a:lnTo>
                  <a:pt x="268" y="221"/>
                </a:lnTo>
                <a:lnTo>
                  <a:pt x="271" y="224"/>
                </a:lnTo>
                <a:lnTo>
                  <a:pt x="273" y="229"/>
                </a:lnTo>
                <a:lnTo>
                  <a:pt x="270" y="236"/>
                </a:lnTo>
                <a:lnTo>
                  <a:pt x="276" y="241"/>
                </a:lnTo>
                <a:lnTo>
                  <a:pt x="278" y="244"/>
                </a:lnTo>
                <a:lnTo>
                  <a:pt x="276" y="247"/>
                </a:lnTo>
                <a:lnTo>
                  <a:pt x="270" y="251"/>
                </a:lnTo>
                <a:lnTo>
                  <a:pt x="319" y="249"/>
                </a:lnTo>
                <a:lnTo>
                  <a:pt x="332" y="249"/>
                </a:lnTo>
                <a:lnTo>
                  <a:pt x="358" y="247"/>
                </a:lnTo>
                <a:lnTo>
                  <a:pt x="387" y="246"/>
                </a:lnTo>
                <a:lnTo>
                  <a:pt x="388" y="246"/>
                </a:lnTo>
                <a:lnTo>
                  <a:pt x="411" y="244"/>
                </a:lnTo>
                <a:lnTo>
                  <a:pt x="421" y="243"/>
                </a:lnTo>
                <a:lnTo>
                  <a:pt x="467" y="241"/>
                </a:lnTo>
                <a:lnTo>
                  <a:pt x="478" y="239"/>
                </a:lnTo>
                <a:lnTo>
                  <a:pt x="478" y="241"/>
                </a:lnTo>
                <a:lnTo>
                  <a:pt x="478" y="243"/>
                </a:lnTo>
                <a:lnTo>
                  <a:pt x="480" y="243"/>
                </a:lnTo>
                <a:lnTo>
                  <a:pt x="478" y="244"/>
                </a:lnTo>
                <a:lnTo>
                  <a:pt x="477" y="247"/>
                </a:lnTo>
                <a:lnTo>
                  <a:pt x="478" y="249"/>
                </a:lnTo>
                <a:lnTo>
                  <a:pt x="477" y="251"/>
                </a:lnTo>
                <a:lnTo>
                  <a:pt x="477" y="252"/>
                </a:lnTo>
                <a:lnTo>
                  <a:pt x="475" y="252"/>
                </a:lnTo>
                <a:lnTo>
                  <a:pt x="475" y="257"/>
                </a:lnTo>
                <a:lnTo>
                  <a:pt x="473" y="257"/>
                </a:lnTo>
                <a:lnTo>
                  <a:pt x="475" y="262"/>
                </a:lnTo>
                <a:lnTo>
                  <a:pt x="473" y="262"/>
                </a:lnTo>
                <a:lnTo>
                  <a:pt x="473" y="264"/>
                </a:lnTo>
                <a:lnTo>
                  <a:pt x="472" y="264"/>
                </a:lnTo>
                <a:lnTo>
                  <a:pt x="470" y="267"/>
                </a:lnTo>
                <a:lnTo>
                  <a:pt x="472" y="272"/>
                </a:lnTo>
                <a:lnTo>
                  <a:pt x="470" y="272"/>
                </a:lnTo>
                <a:lnTo>
                  <a:pt x="470" y="274"/>
                </a:lnTo>
                <a:lnTo>
                  <a:pt x="468" y="274"/>
                </a:lnTo>
                <a:lnTo>
                  <a:pt x="468" y="277"/>
                </a:lnTo>
                <a:lnTo>
                  <a:pt x="470" y="277"/>
                </a:lnTo>
                <a:lnTo>
                  <a:pt x="468" y="279"/>
                </a:lnTo>
                <a:lnTo>
                  <a:pt x="468" y="280"/>
                </a:lnTo>
                <a:lnTo>
                  <a:pt x="470" y="282"/>
                </a:lnTo>
                <a:lnTo>
                  <a:pt x="468" y="282"/>
                </a:lnTo>
                <a:lnTo>
                  <a:pt x="470" y="282"/>
                </a:lnTo>
                <a:lnTo>
                  <a:pt x="472" y="284"/>
                </a:lnTo>
                <a:lnTo>
                  <a:pt x="473" y="284"/>
                </a:lnTo>
                <a:lnTo>
                  <a:pt x="472" y="287"/>
                </a:lnTo>
                <a:lnTo>
                  <a:pt x="475" y="297"/>
                </a:lnTo>
                <a:lnTo>
                  <a:pt x="477" y="297"/>
                </a:lnTo>
                <a:lnTo>
                  <a:pt x="480" y="300"/>
                </a:lnTo>
                <a:lnTo>
                  <a:pt x="482" y="302"/>
                </a:lnTo>
                <a:lnTo>
                  <a:pt x="484" y="303"/>
                </a:lnTo>
                <a:lnTo>
                  <a:pt x="485" y="305"/>
                </a:lnTo>
                <a:lnTo>
                  <a:pt x="487" y="305"/>
                </a:lnTo>
                <a:lnTo>
                  <a:pt x="487" y="307"/>
                </a:lnTo>
                <a:lnTo>
                  <a:pt x="489" y="307"/>
                </a:lnTo>
                <a:lnTo>
                  <a:pt x="489" y="308"/>
                </a:lnTo>
                <a:lnTo>
                  <a:pt x="489" y="315"/>
                </a:lnTo>
                <a:lnTo>
                  <a:pt x="492" y="316"/>
                </a:lnTo>
                <a:lnTo>
                  <a:pt x="494" y="320"/>
                </a:lnTo>
                <a:lnTo>
                  <a:pt x="495" y="321"/>
                </a:lnTo>
                <a:lnTo>
                  <a:pt x="497" y="323"/>
                </a:lnTo>
                <a:lnTo>
                  <a:pt x="494" y="325"/>
                </a:lnTo>
                <a:lnTo>
                  <a:pt x="494" y="326"/>
                </a:lnTo>
                <a:lnTo>
                  <a:pt x="495" y="328"/>
                </a:lnTo>
                <a:lnTo>
                  <a:pt x="497" y="331"/>
                </a:lnTo>
                <a:lnTo>
                  <a:pt x="499" y="333"/>
                </a:lnTo>
                <a:lnTo>
                  <a:pt x="502" y="339"/>
                </a:lnTo>
                <a:lnTo>
                  <a:pt x="485" y="341"/>
                </a:lnTo>
                <a:lnTo>
                  <a:pt x="482" y="336"/>
                </a:lnTo>
                <a:lnTo>
                  <a:pt x="461" y="333"/>
                </a:lnTo>
                <a:lnTo>
                  <a:pt x="446" y="321"/>
                </a:lnTo>
                <a:lnTo>
                  <a:pt x="428" y="320"/>
                </a:lnTo>
                <a:lnTo>
                  <a:pt x="421" y="330"/>
                </a:lnTo>
                <a:lnTo>
                  <a:pt x="409" y="346"/>
                </a:lnTo>
                <a:lnTo>
                  <a:pt x="412" y="357"/>
                </a:lnTo>
                <a:lnTo>
                  <a:pt x="426" y="361"/>
                </a:lnTo>
                <a:lnTo>
                  <a:pt x="445" y="361"/>
                </a:lnTo>
                <a:lnTo>
                  <a:pt x="458" y="359"/>
                </a:lnTo>
                <a:lnTo>
                  <a:pt x="468" y="346"/>
                </a:lnTo>
                <a:lnTo>
                  <a:pt x="478" y="351"/>
                </a:lnTo>
                <a:lnTo>
                  <a:pt x="484" y="344"/>
                </a:lnTo>
                <a:lnTo>
                  <a:pt x="487" y="349"/>
                </a:lnTo>
                <a:lnTo>
                  <a:pt x="492" y="343"/>
                </a:lnTo>
                <a:lnTo>
                  <a:pt x="495" y="348"/>
                </a:lnTo>
                <a:lnTo>
                  <a:pt x="489" y="357"/>
                </a:lnTo>
                <a:lnTo>
                  <a:pt x="473" y="364"/>
                </a:lnTo>
                <a:lnTo>
                  <a:pt x="477" y="371"/>
                </a:lnTo>
                <a:lnTo>
                  <a:pt x="489" y="367"/>
                </a:lnTo>
                <a:lnTo>
                  <a:pt x="490" y="377"/>
                </a:lnTo>
                <a:lnTo>
                  <a:pt x="499" y="379"/>
                </a:lnTo>
                <a:lnTo>
                  <a:pt x="504" y="376"/>
                </a:lnTo>
                <a:lnTo>
                  <a:pt x="504" y="362"/>
                </a:lnTo>
                <a:lnTo>
                  <a:pt x="519" y="356"/>
                </a:lnTo>
                <a:lnTo>
                  <a:pt x="518" y="364"/>
                </a:lnTo>
                <a:lnTo>
                  <a:pt x="526" y="367"/>
                </a:lnTo>
                <a:lnTo>
                  <a:pt x="521" y="369"/>
                </a:lnTo>
                <a:lnTo>
                  <a:pt x="524" y="380"/>
                </a:lnTo>
                <a:lnTo>
                  <a:pt x="523" y="382"/>
                </a:lnTo>
                <a:lnTo>
                  <a:pt x="529" y="387"/>
                </a:lnTo>
                <a:lnTo>
                  <a:pt x="523" y="389"/>
                </a:lnTo>
                <a:lnTo>
                  <a:pt x="516" y="384"/>
                </a:lnTo>
                <a:lnTo>
                  <a:pt x="511" y="394"/>
                </a:lnTo>
                <a:lnTo>
                  <a:pt x="497" y="392"/>
                </a:lnTo>
                <a:lnTo>
                  <a:pt x="504" y="398"/>
                </a:lnTo>
                <a:lnTo>
                  <a:pt x="502" y="400"/>
                </a:lnTo>
                <a:lnTo>
                  <a:pt x="514" y="403"/>
                </a:lnTo>
                <a:lnTo>
                  <a:pt x="518" y="407"/>
                </a:lnTo>
                <a:lnTo>
                  <a:pt x="504" y="405"/>
                </a:lnTo>
                <a:lnTo>
                  <a:pt x="495" y="400"/>
                </a:lnTo>
                <a:lnTo>
                  <a:pt x="494" y="402"/>
                </a:lnTo>
                <a:lnTo>
                  <a:pt x="501" y="410"/>
                </a:lnTo>
                <a:lnTo>
                  <a:pt x="490" y="408"/>
                </a:lnTo>
                <a:lnTo>
                  <a:pt x="489" y="408"/>
                </a:lnTo>
                <a:lnTo>
                  <a:pt x="490" y="413"/>
                </a:lnTo>
                <a:lnTo>
                  <a:pt x="485" y="412"/>
                </a:lnTo>
                <a:lnTo>
                  <a:pt x="512" y="428"/>
                </a:lnTo>
                <a:lnTo>
                  <a:pt x="514" y="436"/>
                </a:lnTo>
                <a:lnTo>
                  <a:pt x="531" y="436"/>
                </a:lnTo>
                <a:lnTo>
                  <a:pt x="536" y="443"/>
                </a:lnTo>
                <a:lnTo>
                  <a:pt x="545" y="441"/>
                </a:lnTo>
                <a:lnTo>
                  <a:pt x="545" y="448"/>
                </a:lnTo>
                <a:lnTo>
                  <a:pt x="551" y="440"/>
                </a:lnTo>
                <a:lnTo>
                  <a:pt x="560" y="446"/>
                </a:lnTo>
                <a:lnTo>
                  <a:pt x="562" y="456"/>
                </a:lnTo>
                <a:lnTo>
                  <a:pt x="572" y="454"/>
                </a:lnTo>
                <a:lnTo>
                  <a:pt x="565" y="463"/>
                </a:lnTo>
                <a:lnTo>
                  <a:pt x="574" y="464"/>
                </a:lnTo>
                <a:lnTo>
                  <a:pt x="570" y="472"/>
                </a:lnTo>
                <a:lnTo>
                  <a:pt x="562" y="466"/>
                </a:lnTo>
                <a:lnTo>
                  <a:pt x="563" y="472"/>
                </a:lnTo>
                <a:lnTo>
                  <a:pt x="560" y="476"/>
                </a:lnTo>
                <a:lnTo>
                  <a:pt x="562" y="481"/>
                </a:lnTo>
                <a:lnTo>
                  <a:pt x="550" y="469"/>
                </a:lnTo>
                <a:lnTo>
                  <a:pt x="548" y="476"/>
                </a:lnTo>
                <a:lnTo>
                  <a:pt x="533" y="492"/>
                </a:lnTo>
                <a:lnTo>
                  <a:pt x="546" y="466"/>
                </a:lnTo>
                <a:lnTo>
                  <a:pt x="540" y="463"/>
                </a:lnTo>
                <a:lnTo>
                  <a:pt x="538" y="471"/>
                </a:lnTo>
                <a:lnTo>
                  <a:pt x="533" y="472"/>
                </a:lnTo>
                <a:lnTo>
                  <a:pt x="531" y="467"/>
                </a:lnTo>
                <a:lnTo>
                  <a:pt x="523" y="459"/>
                </a:lnTo>
                <a:lnTo>
                  <a:pt x="523" y="454"/>
                </a:lnTo>
                <a:lnTo>
                  <a:pt x="519" y="456"/>
                </a:lnTo>
                <a:lnTo>
                  <a:pt x="506" y="453"/>
                </a:lnTo>
                <a:lnTo>
                  <a:pt x="506" y="446"/>
                </a:lnTo>
                <a:lnTo>
                  <a:pt x="485" y="448"/>
                </a:lnTo>
                <a:lnTo>
                  <a:pt x="489" y="441"/>
                </a:lnTo>
                <a:lnTo>
                  <a:pt x="482" y="436"/>
                </a:lnTo>
                <a:lnTo>
                  <a:pt x="482" y="430"/>
                </a:lnTo>
                <a:lnTo>
                  <a:pt x="465" y="431"/>
                </a:lnTo>
                <a:lnTo>
                  <a:pt x="463" y="426"/>
                </a:lnTo>
                <a:lnTo>
                  <a:pt x="460" y="428"/>
                </a:lnTo>
                <a:lnTo>
                  <a:pt x="448" y="421"/>
                </a:lnTo>
                <a:lnTo>
                  <a:pt x="445" y="425"/>
                </a:lnTo>
                <a:lnTo>
                  <a:pt x="443" y="417"/>
                </a:lnTo>
                <a:lnTo>
                  <a:pt x="438" y="423"/>
                </a:lnTo>
                <a:lnTo>
                  <a:pt x="441" y="430"/>
                </a:lnTo>
                <a:lnTo>
                  <a:pt x="458" y="435"/>
                </a:lnTo>
                <a:lnTo>
                  <a:pt x="455" y="436"/>
                </a:lnTo>
                <a:lnTo>
                  <a:pt x="458" y="443"/>
                </a:lnTo>
                <a:lnTo>
                  <a:pt x="456" y="446"/>
                </a:lnTo>
                <a:lnTo>
                  <a:pt x="458" y="451"/>
                </a:lnTo>
                <a:lnTo>
                  <a:pt x="450" y="451"/>
                </a:lnTo>
                <a:lnTo>
                  <a:pt x="455" y="463"/>
                </a:lnTo>
                <a:lnTo>
                  <a:pt x="458" y="463"/>
                </a:lnTo>
                <a:lnTo>
                  <a:pt x="455" y="467"/>
                </a:lnTo>
                <a:lnTo>
                  <a:pt x="439" y="479"/>
                </a:lnTo>
                <a:lnTo>
                  <a:pt x="434" y="467"/>
                </a:lnTo>
                <a:lnTo>
                  <a:pt x="436" y="459"/>
                </a:lnTo>
                <a:lnTo>
                  <a:pt x="431" y="458"/>
                </a:lnTo>
                <a:lnTo>
                  <a:pt x="431" y="461"/>
                </a:lnTo>
                <a:lnTo>
                  <a:pt x="424" y="453"/>
                </a:lnTo>
                <a:lnTo>
                  <a:pt x="419" y="458"/>
                </a:lnTo>
                <a:lnTo>
                  <a:pt x="417" y="451"/>
                </a:lnTo>
                <a:lnTo>
                  <a:pt x="412" y="449"/>
                </a:lnTo>
                <a:lnTo>
                  <a:pt x="409" y="454"/>
                </a:lnTo>
                <a:lnTo>
                  <a:pt x="394" y="456"/>
                </a:lnTo>
                <a:lnTo>
                  <a:pt x="397" y="461"/>
                </a:lnTo>
                <a:lnTo>
                  <a:pt x="394" y="466"/>
                </a:lnTo>
                <a:lnTo>
                  <a:pt x="390" y="463"/>
                </a:lnTo>
                <a:lnTo>
                  <a:pt x="392" y="474"/>
                </a:lnTo>
                <a:lnTo>
                  <a:pt x="387" y="471"/>
                </a:lnTo>
                <a:lnTo>
                  <a:pt x="388" y="476"/>
                </a:lnTo>
                <a:lnTo>
                  <a:pt x="377" y="479"/>
                </a:lnTo>
                <a:lnTo>
                  <a:pt x="377" y="474"/>
                </a:lnTo>
                <a:lnTo>
                  <a:pt x="370" y="472"/>
                </a:lnTo>
                <a:lnTo>
                  <a:pt x="365" y="477"/>
                </a:lnTo>
                <a:lnTo>
                  <a:pt x="360" y="472"/>
                </a:lnTo>
                <a:lnTo>
                  <a:pt x="372" y="467"/>
                </a:lnTo>
                <a:lnTo>
                  <a:pt x="372" y="463"/>
                </a:lnTo>
                <a:lnTo>
                  <a:pt x="363" y="463"/>
                </a:lnTo>
                <a:lnTo>
                  <a:pt x="358" y="453"/>
                </a:lnTo>
                <a:lnTo>
                  <a:pt x="341" y="451"/>
                </a:lnTo>
                <a:lnTo>
                  <a:pt x="339" y="458"/>
                </a:lnTo>
                <a:lnTo>
                  <a:pt x="326" y="446"/>
                </a:lnTo>
                <a:lnTo>
                  <a:pt x="321" y="436"/>
                </a:lnTo>
                <a:lnTo>
                  <a:pt x="300" y="430"/>
                </a:lnTo>
                <a:lnTo>
                  <a:pt x="288" y="433"/>
                </a:lnTo>
                <a:lnTo>
                  <a:pt x="287" y="420"/>
                </a:lnTo>
                <a:lnTo>
                  <a:pt x="276" y="420"/>
                </a:lnTo>
                <a:lnTo>
                  <a:pt x="278" y="403"/>
                </a:lnTo>
                <a:lnTo>
                  <a:pt x="251" y="410"/>
                </a:lnTo>
                <a:lnTo>
                  <a:pt x="249" y="405"/>
                </a:lnTo>
                <a:lnTo>
                  <a:pt x="253" y="400"/>
                </a:lnTo>
                <a:lnTo>
                  <a:pt x="256" y="403"/>
                </a:lnTo>
                <a:lnTo>
                  <a:pt x="254" y="397"/>
                </a:lnTo>
                <a:lnTo>
                  <a:pt x="239" y="397"/>
                </a:lnTo>
                <a:lnTo>
                  <a:pt x="239" y="400"/>
                </a:lnTo>
                <a:lnTo>
                  <a:pt x="220" y="412"/>
                </a:lnTo>
                <a:lnTo>
                  <a:pt x="222" y="405"/>
                </a:lnTo>
                <a:lnTo>
                  <a:pt x="214" y="407"/>
                </a:lnTo>
                <a:lnTo>
                  <a:pt x="231" y="426"/>
                </a:lnTo>
                <a:lnTo>
                  <a:pt x="203" y="435"/>
                </a:lnTo>
                <a:lnTo>
                  <a:pt x="169" y="430"/>
                </a:lnTo>
                <a:lnTo>
                  <a:pt x="98" y="408"/>
                </a:lnTo>
                <a:lnTo>
                  <a:pt x="44" y="413"/>
                </a:lnTo>
                <a:lnTo>
                  <a:pt x="35" y="417"/>
                </a:lnTo>
                <a:lnTo>
                  <a:pt x="25" y="407"/>
                </a:lnTo>
                <a:lnTo>
                  <a:pt x="37" y="402"/>
                </a:lnTo>
                <a:lnTo>
                  <a:pt x="39" y="382"/>
                </a:lnTo>
                <a:lnTo>
                  <a:pt x="44" y="376"/>
                </a:lnTo>
                <a:lnTo>
                  <a:pt x="44" y="371"/>
                </a:lnTo>
                <a:lnTo>
                  <a:pt x="46" y="369"/>
                </a:lnTo>
                <a:lnTo>
                  <a:pt x="46" y="366"/>
                </a:lnTo>
                <a:lnTo>
                  <a:pt x="47" y="366"/>
                </a:lnTo>
                <a:lnTo>
                  <a:pt x="47" y="364"/>
                </a:lnTo>
                <a:lnTo>
                  <a:pt x="46" y="364"/>
                </a:lnTo>
                <a:lnTo>
                  <a:pt x="46" y="361"/>
                </a:lnTo>
                <a:lnTo>
                  <a:pt x="44" y="356"/>
                </a:lnTo>
                <a:lnTo>
                  <a:pt x="44" y="354"/>
                </a:lnTo>
                <a:close/>
                <a:moveTo>
                  <a:pt x="236" y="426"/>
                </a:moveTo>
                <a:lnTo>
                  <a:pt x="248" y="420"/>
                </a:lnTo>
                <a:lnTo>
                  <a:pt x="263" y="428"/>
                </a:lnTo>
                <a:lnTo>
                  <a:pt x="271" y="428"/>
                </a:lnTo>
                <a:lnTo>
                  <a:pt x="263" y="433"/>
                </a:lnTo>
                <a:lnTo>
                  <a:pt x="265" y="438"/>
                </a:lnTo>
                <a:lnTo>
                  <a:pt x="254" y="440"/>
                </a:lnTo>
                <a:lnTo>
                  <a:pt x="236" y="426"/>
                </a:lnTo>
                <a:close/>
                <a:moveTo>
                  <a:pt x="312" y="454"/>
                </a:moveTo>
                <a:lnTo>
                  <a:pt x="317" y="458"/>
                </a:lnTo>
                <a:lnTo>
                  <a:pt x="324" y="449"/>
                </a:lnTo>
                <a:lnTo>
                  <a:pt x="329" y="459"/>
                </a:lnTo>
                <a:lnTo>
                  <a:pt x="332" y="456"/>
                </a:lnTo>
                <a:lnTo>
                  <a:pt x="331" y="461"/>
                </a:lnTo>
                <a:lnTo>
                  <a:pt x="329" y="461"/>
                </a:lnTo>
                <a:lnTo>
                  <a:pt x="327" y="459"/>
                </a:lnTo>
                <a:lnTo>
                  <a:pt x="329" y="463"/>
                </a:lnTo>
                <a:lnTo>
                  <a:pt x="334" y="464"/>
                </a:lnTo>
                <a:lnTo>
                  <a:pt x="332" y="466"/>
                </a:lnTo>
                <a:lnTo>
                  <a:pt x="336" y="464"/>
                </a:lnTo>
                <a:lnTo>
                  <a:pt x="338" y="467"/>
                </a:lnTo>
                <a:lnTo>
                  <a:pt x="321" y="466"/>
                </a:lnTo>
                <a:lnTo>
                  <a:pt x="312" y="454"/>
                </a:lnTo>
                <a:close/>
                <a:moveTo>
                  <a:pt x="358" y="463"/>
                </a:moveTo>
                <a:lnTo>
                  <a:pt x="355" y="466"/>
                </a:lnTo>
                <a:lnTo>
                  <a:pt x="356" y="461"/>
                </a:lnTo>
                <a:lnTo>
                  <a:pt x="353" y="461"/>
                </a:lnTo>
                <a:lnTo>
                  <a:pt x="353" y="467"/>
                </a:lnTo>
                <a:lnTo>
                  <a:pt x="358" y="467"/>
                </a:lnTo>
                <a:lnTo>
                  <a:pt x="356" y="472"/>
                </a:lnTo>
                <a:lnTo>
                  <a:pt x="351" y="472"/>
                </a:lnTo>
                <a:lnTo>
                  <a:pt x="351" y="467"/>
                </a:lnTo>
                <a:lnTo>
                  <a:pt x="346" y="469"/>
                </a:lnTo>
                <a:lnTo>
                  <a:pt x="348" y="461"/>
                </a:lnTo>
                <a:lnTo>
                  <a:pt x="343" y="464"/>
                </a:lnTo>
                <a:lnTo>
                  <a:pt x="344" y="472"/>
                </a:lnTo>
                <a:lnTo>
                  <a:pt x="338" y="467"/>
                </a:lnTo>
                <a:lnTo>
                  <a:pt x="336" y="459"/>
                </a:lnTo>
                <a:lnTo>
                  <a:pt x="349" y="459"/>
                </a:lnTo>
                <a:lnTo>
                  <a:pt x="351" y="456"/>
                </a:lnTo>
                <a:lnTo>
                  <a:pt x="358" y="463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7" name="Freeform 50"/>
          <p:cNvSpPr>
            <a:spLocks noEditPoints="1"/>
          </p:cNvSpPr>
          <p:nvPr/>
        </p:nvSpPr>
        <p:spPr bwMode="auto">
          <a:xfrm>
            <a:off x="6118225" y="4962525"/>
            <a:ext cx="1463675" cy="1100138"/>
          </a:xfrm>
          <a:custGeom>
            <a:avLst/>
            <a:gdLst>
              <a:gd name="T0" fmla="*/ 2147483647 w 922"/>
              <a:gd name="T1" fmla="*/ 2147483647 h 693"/>
              <a:gd name="T2" fmla="*/ 2147483647 w 922"/>
              <a:gd name="T3" fmla="*/ 2147483647 h 693"/>
              <a:gd name="T4" fmla="*/ 2147483647 w 922"/>
              <a:gd name="T5" fmla="*/ 2147483647 h 693"/>
              <a:gd name="T6" fmla="*/ 2147483647 w 922"/>
              <a:gd name="T7" fmla="*/ 2147483647 h 693"/>
              <a:gd name="T8" fmla="*/ 2147483647 w 922"/>
              <a:gd name="T9" fmla="*/ 2147483647 h 693"/>
              <a:gd name="T10" fmla="*/ 2147483647 w 922"/>
              <a:gd name="T11" fmla="*/ 2147483647 h 693"/>
              <a:gd name="T12" fmla="*/ 2147483647 w 922"/>
              <a:gd name="T13" fmla="*/ 2147483647 h 693"/>
              <a:gd name="T14" fmla="*/ 2147483647 w 922"/>
              <a:gd name="T15" fmla="*/ 2147483647 h 693"/>
              <a:gd name="T16" fmla="*/ 2147483647 w 922"/>
              <a:gd name="T17" fmla="*/ 2147483647 h 693"/>
              <a:gd name="T18" fmla="*/ 2147483647 w 922"/>
              <a:gd name="T19" fmla="*/ 2147483647 h 693"/>
              <a:gd name="T20" fmla="*/ 2147483647 w 922"/>
              <a:gd name="T21" fmla="*/ 2147483647 h 693"/>
              <a:gd name="T22" fmla="*/ 2147483647 w 922"/>
              <a:gd name="T23" fmla="*/ 2147483647 h 693"/>
              <a:gd name="T24" fmla="*/ 2147483647 w 922"/>
              <a:gd name="T25" fmla="*/ 2147483647 h 693"/>
              <a:gd name="T26" fmla="*/ 2147483647 w 922"/>
              <a:gd name="T27" fmla="*/ 2147483647 h 693"/>
              <a:gd name="T28" fmla="*/ 2147483647 w 922"/>
              <a:gd name="T29" fmla="*/ 2147483647 h 693"/>
              <a:gd name="T30" fmla="*/ 2147483647 w 922"/>
              <a:gd name="T31" fmla="*/ 2147483647 h 693"/>
              <a:gd name="T32" fmla="*/ 2147483647 w 922"/>
              <a:gd name="T33" fmla="*/ 2147483647 h 693"/>
              <a:gd name="T34" fmla="*/ 2147483647 w 922"/>
              <a:gd name="T35" fmla="*/ 2147483647 h 693"/>
              <a:gd name="T36" fmla="*/ 2147483647 w 922"/>
              <a:gd name="T37" fmla="*/ 2147483647 h 693"/>
              <a:gd name="T38" fmla="*/ 2147483647 w 922"/>
              <a:gd name="T39" fmla="*/ 2147483647 h 693"/>
              <a:gd name="T40" fmla="*/ 2147483647 w 922"/>
              <a:gd name="T41" fmla="*/ 2147483647 h 693"/>
              <a:gd name="T42" fmla="*/ 2147483647 w 922"/>
              <a:gd name="T43" fmla="*/ 2147483647 h 693"/>
              <a:gd name="T44" fmla="*/ 2147483647 w 922"/>
              <a:gd name="T45" fmla="*/ 2147483647 h 693"/>
              <a:gd name="T46" fmla="*/ 2147483647 w 922"/>
              <a:gd name="T47" fmla="*/ 2147483647 h 693"/>
              <a:gd name="T48" fmla="*/ 2147483647 w 922"/>
              <a:gd name="T49" fmla="*/ 2147483647 h 693"/>
              <a:gd name="T50" fmla="*/ 2147483647 w 922"/>
              <a:gd name="T51" fmla="*/ 2147483647 h 693"/>
              <a:gd name="T52" fmla="*/ 2147483647 w 922"/>
              <a:gd name="T53" fmla="*/ 2147483647 h 693"/>
              <a:gd name="T54" fmla="*/ 2147483647 w 922"/>
              <a:gd name="T55" fmla="*/ 2147483647 h 693"/>
              <a:gd name="T56" fmla="*/ 2147483647 w 922"/>
              <a:gd name="T57" fmla="*/ 2147483647 h 693"/>
              <a:gd name="T58" fmla="*/ 2147483647 w 922"/>
              <a:gd name="T59" fmla="*/ 2147483647 h 693"/>
              <a:gd name="T60" fmla="*/ 2147483647 w 922"/>
              <a:gd name="T61" fmla="*/ 2147483647 h 693"/>
              <a:gd name="T62" fmla="*/ 2147483647 w 922"/>
              <a:gd name="T63" fmla="*/ 2147483647 h 693"/>
              <a:gd name="T64" fmla="*/ 2147483647 w 922"/>
              <a:gd name="T65" fmla="*/ 2147483647 h 693"/>
              <a:gd name="T66" fmla="*/ 2147483647 w 922"/>
              <a:gd name="T67" fmla="*/ 2147483647 h 693"/>
              <a:gd name="T68" fmla="*/ 2147483647 w 922"/>
              <a:gd name="T69" fmla="*/ 2147483647 h 693"/>
              <a:gd name="T70" fmla="*/ 2147483647 w 922"/>
              <a:gd name="T71" fmla="*/ 2147483647 h 693"/>
              <a:gd name="T72" fmla="*/ 2147483647 w 922"/>
              <a:gd name="T73" fmla="*/ 2147483647 h 693"/>
              <a:gd name="T74" fmla="*/ 2147483647 w 922"/>
              <a:gd name="T75" fmla="*/ 2147483647 h 693"/>
              <a:gd name="T76" fmla="*/ 2147483647 w 922"/>
              <a:gd name="T77" fmla="*/ 2147483647 h 693"/>
              <a:gd name="T78" fmla="*/ 2147483647 w 922"/>
              <a:gd name="T79" fmla="*/ 2147483647 h 693"/>
              <a:gd name="T80" fmla="*/ 2147483647 w 922"/>
              <a:gd name="T81" fmla="*/ 2147483647 h 693"/>
              <a:gd name="T82" fmla="*/ 2147483647 w 922"/>
              <a:gd name="T83" fmla="*/ 2147483647 h 693"/>
              <a:gd name="T84" fmla="*/ 2147483647 w 922"/>
              <a:gd name="T85" fmla="*/ 2147483647 h 693"/>
              <a:gd name="T86" fmla="*/ 2147483647 w 922"/>
              <a:gd name="T87" fmla="*/ 2147483647 h 693"/>
              <a:gd name="T88" fmla="*/ 2147483647 w 922"/>
              <a:gd name="T89" fmla="*/ 2147483647 h 693"/>
              <a:gd name="T90" fmla="*/ 2147483647 w 922"/>
              <a:gd name="T91" fmla="*/ 2147483647 h 693"/>
              <a:gd name="T92" fmla="*/ 2147483647 w 922"/>
              <a:gd name="T93" fmla="*/ 2147483647 h 693"/>
              <a:gd name="T94" fmla="*/ 2147483647 w 922"/>
              <a:gd name="T95" fmla="*/ 2147483647 h 693"/>
              <a:gd name="T96" fmla="*/ 2147483647 w 922"/>
              <a:gd name="T97" fmla="*/ 2147483647 h 693"/>
              <a:gd name="T98" fmla="*/ 2147483647 w 922"/>
              <a:gd name="T99" fmla="*/ 2147483647 h 693"/>
              <a:gd name="T100" fmla="*/ 2147483647 w 922"/>
              <a:gd name="T101" fmla="*/ 2147483647 h 693"/>
              <a:gd name="T102" fmla="*/ 2147483647 w 922"/>
              <a:gd name="T103" fmla="*/ 2147483647 h 693"/>
              <a:gd name="T104" fmla="*/ 2147483647 w 922"/>
              <a:gd name="T105" fmla="*/ 2147483647 h 693"/>
              <a:gd name="T106" fmla="*/ 2147483647 w 922"/>
              <a:gd name="T107" fmla="*/ 2147483647 h 693"/>
              <a:gd name="T108" fmla="*/ 2147483647 w 922"/>
              <a:gd name="T109" fmla="*/ 2147483647 h 693"/>
              <a:gd name="T110" fmla="*/ 2147483647 w 922"/>
              <a:gd name="T111" fmla="*/ 2147483647 h 693"/>
              <a:gd name="T112" fmla="*/ 2147483647 w 922"/>
              <a:gd name="T113" fmla="*/ 2147483647 h 693"/>
              <a:gd name="T114" fmla="*/ 2147483647 w 922"/>
              <a:gd name="T115" fmla="*/ 2147483647 h 693"/>
              <a:gd name="T116" fmla="*/ 2147483647 w 922"/>
              <a:gd name="T117" fmla="*/ 2147483647 h 693"/>
              <a:gd name="T118" fmla="*/ 2147483647 w 922"/>
              <a:gd name="T119" fmla="*/ 2147483647 h 693"/>
              <a:gd name="T120" fmla="*/ 2147483647 w 922"/>
              <a:gd name="T121" fmla="*/ 2147483647 h 6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22"/>
              <a:gd name="T184" fmla="*/ 0 h 693"/>
              <a:gd name="T185" fmla="*/ 922 w 922"/>
              <a:gd name="T186" fmla="*/ 693 h 6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22" h="693">
                <a:moveTo>
                  <a:pt x="790" y="231"/>
                </a:moveTo>
                <a:lnTo>
                  <a:pt x="793" y="238"/>
                </a:lnTo>
                <a:lnTo>
                  <a:pt x="785" y="233"/>
                </a:lnTo>
                <a:lnTo>
                  <a:pt x="783" y="233"/>
                </a:lnTo>
                <a:lnTo>
                  <a:pt x="802" y="277"/>
                </a:lnTo>
                <a:lnTo>
                  <a:pt x="841" y="338"/>
                </a:lnTo>
                <a:lnTo>
                  <a:pt x="841" y="343"/>
                </a:lnTo>
                <a:lnTo>
                  <a:pt x="843" y="341"/>
                </a:lnTo>
                <a:lnTo>
                  <a:pt x="854" y="356"/>
                </a:lnTo>
                <a:lnTo>
                  <a:pt x="863" y="374"/>
                </a:lnTo>
                <a:lnTo>
                  <a:pt x="883" y="407"/>
                </a:lnTo>
                <a:lnTo>
                  <a:pt x="890" y="415"/>
                </a:lnTo>
                <a:lnTo>
                  <a:pt x="885" y="412"/>
                </a:lnTo>
                <a:lnTo>
                  <a:pt x="878" y="410"/>
                </a:lnTo>
                <a:lnTo>
                  <a:pt x="873" y="410"/>
                </a:lnTo>
                <a:lnTo>
                  <a:pt x="878" y="414"/>
                </a:lnTo>
                <a:lnTo>
                  <a:pt x="887" y="414"/>
                </a:lnTo>
                <a:lnTo>
                  <a:pt x="897" y="424"/>
                </a:lnTo>
                <a:lnTo>
                  <a:pt x="905" y="440"/>
                </a:lnTo>
                <a:lnTo>
                  <a:pt x="904" y="440"/>
                </a:lnTo>
                <a:lnTo>
                  <a:pt x="914" y="460"/>
                </a:lnTo>
                <a:lnTo>
                  <a:pt x="921" y="517"/>
                </a:lnTo>
                <a:lnTo>
                  <a:pt x="922" y="560"/>
                </a:lnTo>
                <a:lnTo>
                  <a:pt x="919" y="588"/>
                </a:lnTo>
                <a:lnTo>
                  <a:pt x="910" y="607"/>
                </a:lnTo>
                <a:lnTo>
                  <a:pt x="909" y="622"/>
                </a:lnTo>
                <a:lnTo>
                  <a:pt x="914" y="634"/>
                </a:lnTo>
                <a:lnTo>
                  <a:pt x="904" y="653"/>
                </a:lnTo>
                <a:lnTo>
                  <a:pt x="905" y="660"/>
                </a:lnTo>
                <a:lnTo>
                  <a:pt x="890" y="660"/>
                </a:lnTo>
                <a:lnTo>
                  <a:pt x="875" y="670"/>
                </a:lnTo>
                <a:lnTo>
                  <a:pt x="854" y="670"/>
                </a:lnTo>
                <a:lnTo>
                  <a:pt x="843" y="678"/>
                </a:lnTo>
                <a:lnTo>
                  <a:pt x="826" y="680"/>
                </a:lnTo>
                <a:lnTo>
                  <a:pt x="820" y="676"/>
                </a:lnTo>
                <a:lnTo>
                  <a:pt x="815" y="665"/>
                </a:lnTo>
                <a:lnTo>
                  <a:pt x="819" y="658"/>
                </a:lnTo>
                <a:lnTo>
                  <a:pt x="836" y="668"/>
                </a:lnTo>
                <a:lnTo>
                  <a:pt x="843" y="668"/>
                </a:lnTo>
                <a:lnTo>
                  <a:pt x="846" y="663"/>
                </a:lnTo>
                <a:lnTo>
                  <a:pt x="837" y="655"/>
                </a:lnTo>
                <a:lnTo>
                  <a:pt x="817" y="648"/>
                </a:lnTo>
                <a:lnTo>
                  <a:pt x="798" y="617"/>
                </a:lnTo>
                <a:lnTo>
                  <a:pt x="805" y="612"/>
                </a:lnTo>
                <a:lnTo>
                  <a:pt x="797" y="603"/>
                </a:lnTo>
                <a:lnTo>
                  <a:pt x="763" y="593"/>
                </a:lnTo>
                <a:lnTo>
                  <a:pt x="741" y="596"/>
                </a:lnTo>
                <a:lnTo>
                  <a:pt x="741" y="586"/>
                </a:lnTo>
                <a:lnTo>
                  <a:pt x="729" y="575"/>
                </a:lnTo>
                <a:lnTo>
                  <a:pt x="722" y="553"/>
                </a:lnTo>
                <a:lnTo>
                  <a:pt x="717" y="548"/>
                </a:lnTo>
                <a:lnTo>
                  <a:pt x="714" y="535"/>
                </a:lnTo>
                <a:lnTo>
                  <a:pt x="705" y="534"/>
                </a:lnTo>
                <a:lnTo>
                  <a:pt x="700" y="527"/>
                </a:lnTo>
                <a:lnTo>
                  <a:pt x="705" y="525"/>
                </a:lnTo>
                <a:lnTo>
                  <a:pt x="708" y="511"/>
                </a:lnTo>
                <a:lnTo>
                  <a:pt x="719" y="501"/>
                </a:lnTo>
                <a:lnTo>
                  <a:pt x="707" y="509"/>
                </a:lnTo>
                <a:lnTo>
                  <a:pt x="703" y="524"/>
                </a:lnTo>
                <a:lnTo>
                  <a:pt x="695" y="527"/>
                </a:lnTo>
                <a:lnTo>
                  <a:pt x="683" y="506"/>
                </a:lnTo>
                <a:lnTo>
                  <a:pt x="685" y="499"/>
                </a:lnTo>
                <a:lnTo>
                  <a:pt x="685" y="486"/>
                </a:lnTo>
                <a:lnTo>
                  <a:pt x="678" y="481"/>
                </a:lnTo>
                <a:lnTo>
                  <a:pt x="690" y="474"/>
                </a:lnTo>
                <a:lnTo>
                  <a:pt x="690" y="465"/>
                </a:lnTo>
                <a:lnTo>
                  <a:pt x="688" y="466"/>
                </a:lnTo>
                <a:lnTo>
                  <a:pt x="686" y="473"/>
                </a:lnTo>
                <a:lnTo>
                  <a:pt x="671" y="479"/>
                </a:lnTo>
                <a:lnTo>
                  <a:pt x="659" y="473"/>
                </a:lnTo>
                <a:lnTo>
                  <a:pt x="656" y="471"/>
                </a:lnTo>
                <a:lnTo>
                  <a:pt x="659" y="474"/>
                </a:lnTo>
                <a:lnTo>
                  <a:pt x="669" y="483"/>
                </a:lnTo>
                <a:lnTo>
                  <a:pt x="674" y="497"/>
                </a:lnTo>
                <a:lnTo>
                  <a:pt x="657" y="492"/>
                </a:lnTo>
                <a:lnTo>
                  <a:pt x="649" y="481"/>
                </a:lnTo>
                <a:lnTo>
                  <a:pt x="642" y="476"/>
                </a:lnTo>
                <a:lnTo>
                  <a:pt x="647" y="481"/>
                </a:lnTo>
                <a:lnTo>
                  <a:pt x="651" y="486"/>
                </a:lnTo>
                <a:lnTo>
                  <a:pt x="646" y="483"/>
                </a:lnTo>
                <a:lnTo>
                  <a:pt x="625" y="448"/>
                </a:lnTo>
                <a:lnTo>
                  <a:pt x="624" y="447"/>
                </a:lnTo>
                <a:lnTo>
                  <a:pt x="625" y="451"/>
                </a:lnTo>
                <a:lnTo>
                  <a:pt x="618" y="445"/>
                </a:lnTo>
                <a:lnTo>
                  <a:pt x="622" y="438"/>
                </a:lnTo>
                <a:lnTo>
                  <a:pt x="617" y="432"/>
                </a:lnTo>
                <a:lnTo>
                  <a:pt x="601" y="422"/>
                </a:lnTo>
                <a:lnTo>
                  <a:pt x="607" y="419"/>
                </a:lnTo>
                <a:lnTo>
                  <a:pt x="603" y="420"/>
                </a:lnTo>
                <a:lnTo>
                  <a:pt x="601" y="417"/>
                </a:lnTo>
                <a:lnTo>
                  <a:pt x="624" y="419"/>
                </a:lnTo>
                <a:lnTo>
                  <a:pt x="620" y="415"/>
                </a:lnTo>
                <a:lnTo>
                  <a:pt x="630" y="412"/>
                </a:lnTo>
                <a:lnTo>
                  <a:pt x="613" y="417"/>
                </a:lnTo>
                <a:lnTo>
                  <a:pt x="605" y="414"/>
                </a:lnTo>
                <a:lnTo>
                  <a:pt x="613" y="412"/>
                </a:lnTo>
                <a:lnTo>
                  <a:pt x="615" y="407"/>
                </a:lnTo>
                <a:lnTo>
                  <a:pt x="607" y="412"/>
                </a:lnTo>
                <a:lnTo>
                  <a:pt x="615" y="404"/>
                </a:lnTo>
                <a:lnTo>
                  <a:pt x="613" y="401"/>
                </a:lnTo>
                <a:lnTo>
                  <a:pt x="627" y="379"/>
                </a:lnTo>
                <a:lnTo>
                  <a:pt x="627" y="366"/>
                </a:lnTo>
                <a:lnTo>
                  <a:pt x="618" y="363"/>
                </a:lnTo>
                <a:lnTo>
                  <a:pt x="618" y="378"/>
                </a:lnTo>
                <a:lnTo>
                  <a:pt x="615" y="376"/>
                </a:lnTo>
                <a:lnTo>
                  <a:pt x="610" y="364"/>
                </a:lnTo>
                <a:lnTo>
                  <a:pt x="596" y="355"/>
                </a:lnTo>
                <a:lnTo>
                  <a:pt x="596" y="358"/>
                </a:lnTo>
                <a:lnTo>
                  <a:pt x="590" y="353"/>
                </a:lnTo>
                <a:lnTo>
                  <a:pt x="593" y="358"/>
                </a:lnTo>
                <a:lnTo>
                  <a:pt x="591" y="361"/>
                </a:lnTo>
                <a:lnTo>
                  <a:pt x="598" y="363"/>
                </a:lnTo>
                <a:lnTo>
                  <a:pt x="588" y="366"/>
                </a:lnTo>
                <a:lnTo>
                  <a:pt x="608" y="371"/>
                </a:lnTo>
                <a:lnTo>
                  <a:pt x="601" y="376"/>
                </a:lnTo>
                <a:lnTo>
                  <a:pt x="601" y="392"/>
                </a:lnTo>
                <a:lnTo>
                  <a:pt x="598" y="394"/>
                </a:lnTo>
                <a:lnTo>
                  <a:pt x="583" y="381"/>
                </a:lnTo>
                <a:lnTo>
                  <a:pt x="593" y="394"/>
                </a:lnTo>
                <a:lnTo>
                  <a:pt x="591" y="397"/>
                </a:lnTo>
                <a:lnTo>
                  <a:pt x="576" y="379"/>
                </a:lnTo>
                <a:lnTo>
                  <a:pt x="578" y="338"/>
                </a:lnTo>
                <a:lnTo>
                  <a:pt x="586" y="305"/>
                </a:lnTo>
                <a:lnTo>
                  <a:pt x="584" y="272"/>
                </a:lnTo>
                <a:lnTo>
                  <a:pt x="578" y="259"/>
                </a:lnTo>
                <a:lnTo>
                  <a:pt x="583" y="258"/>
                </a:lnTo>
                <a:lnTo>
                  <a:pt x="581" y="249"/>
                </a:lnTo>
                <a:lnTo>
                  <a:pt x="566" y="236"/>
                </a:lnTo>
                <a:lnTo>
                  <a:pt x="559" y="220"/>
                </a:lnTo>
                <a:lnTo>
                  <a:pt x="532" y="220"/>
                </a:lnTo>
                <a:lnTo>
                  <a:pt x="527" y="210"/>
                </a:lnTo>
                <a:lnTo>
                  <a:pt x="518" y="207"/>
                </a:lnTo>
                <a:lnTo>
                  <a:pt x="522" y="202"/>
                </a:lnTo>
                <a:lnTo>
                  <a:pt x="513" y="202"/>
                </a:lnTo>
                <a:lnTo>
                  <a:pt x="506" y="192"/>
                </a:lnTo>
                <a:lnTo>
                  <a:pt x="488" y="184"/>
                </a:lnTo>
                <a:lnTo>
                  <a:pt x="483" y="166"/>
                </a:lnTo>
                <a:lnTo>
                  <a:pt x="466" y="159"/>
                </a:lnTo>
                <a:lnTo>
                  <a:pt x="452" y="139"/>
                </a:lnTo>
                <a:lnTo>
                  <a:pt x="413" y="123"/>
                </a:lnTo>
                <a:lnTo>
                  <a:pt x="401" y="121"/>
                </a:lnTo>
                <a:lnTo>
                  <a:pt x="394" y="125"/>
                </a:lnTo>
                <a:lnTo>
                  <a:pt x="384" y="123"/>
                </a:lnTo>
                <a:lnTo>
                  <a:pt x="372" y="130"/>
                </a:lnTo>
                <a:lnTo>
                  <a:pt x="372" y="141"/>
                </a:lnTo>
                <a:lnTo>
                  <a:pt x="364" y="139"/>
                </a:lnTo>
                <a:lnTo>
                  <a:pt x="364" y="143"/>
                </a:lnTo>
                <a:lnTo>
                  <a:pt x="376" y="144"/>
                </a:lnTo>
                <a:lnTo>
                  <a:pt x="376" y="148"/>
                </a:lnTo>
                <a:lnTo>
                  <a:pt x="362" y="148"/>
                </a:lnTo>
                <a:lnTo>
                  <a:pt x="321" y="176"/>
                </a:lnTo>
                <a:lnTo>
                  <a:pt x="313" y="172"/>
                </a:lnTo>
                <a:lnTo>
                  <a:pt x="306" y="181"/>
                </a:lnTo>
                <a:lnTo>
                  <a:pt x="282" y="185"/>
                </a:lnTo>
                <a:lnTo>
                  <a:pt x="265" y="189"/>
                </a:lnTo>
                <a:lnTo>
                  <a:pt x="258" y="179"/>
                </a:lnTo>
                <a:lnTo>
                  <a:pt x="257" y="167"/>
                </a:lnTo>
                <a:lnTo>
                  <a:pt x="260" y="166"/>
                </a:lnTo>
                <a:lnTo>
                  <a:pt x="260" y="176"/>
                </a:lnTo>
                <a:lnTo>
                  <a:pt x="267" y="189"/>
                </a:lnTo>
                <a:lnTo>
                  <a:pt x="272" y="185"/>
                </a:lnTo>
                <a:lnTo>
                  <a:pt x="270" y="172"/>
                </a:lnTo>
                <a:lnTo>
                  <a:pt x="260" y="159"/>
                </a:lnTo>
                <a:lnTo>
                  <a:pt x="231" y="143"/>
                </a:lnTo>
                <a:lnTo>
                  <a:pt x="236" y="141"/>
                </a:lnTo>
                <a:lnTo>
                  <a:pt x="248" y="149"/>
                </a:lnTo>
                <a:lnTo>
                  <a:pt x="255" y="148"/>
                </a:lnTo>
                <a:lnTo>
                  <a:pt x="253" y="146"/>
                </a:lnTo>
                <a:lnTo>
                  <a:pt x="258" y="148"/>
                </a:lnTo>
                <a:lnTo>
                  <a:pt x="258" y="146"/>
                </a:lnTo>
                <a:lnTo>
                  <a:pt x="257" y="143"/>
                </a:lnTo>
                <a:lnTo>
                  <a:pt x="250" y="144"/>
                </a:lnTo>
                <a:lnTo>
                  <a:pt x="241" y="136"/>
                </a:lnTo>
                <a:lnTo>
                  <a:pt x="221" y="133"/>
                </a:lnTo>
                <a:lnTo>
                  <a:pt x="225" y="123"/>
                </a:lnTo>
                <a:lnTo>
                  <a:pt x="231" y="121"/>
                </a:lnTo>
                <a:lnTo>
                  <a:pt x="235" y="115"/>
                </a:lnTo>
                <a:lnTo>
                  <a:pt x="218" y="121"/>
                </a:lnTo>
                <a:lnTo>
                  <a:pt x="214" y="118"/>
                </a:lnTo>
                <a:lnTo>
                  <a:pt x="204" y="121"/>
                </a:lnTo>
                <a:lnTo>
                  <a:pt x="206" y="126"/>
                </a:lnTo>
                <a:lnTo>
                  <a:pt x="214" y="126"/>
                </a:lnTo>
                <a:lnTo>
                  <a:pt x="219" y="139"/>
                </a:lnTo>
                <a:lnTo>
                  <a:pt x="189" y="123"/>
                </a:lnTo>
                <a:lnTo>
                  <a:pt x="143" y="115"/>
                </a:lnTo>
                <a:lnTo>
                  <a:pt x="129" y="113"/>
                </a:lnTo>
                <a:lnTo>
                  <a:pt x="143" y="112"/>
                </a:lnTo>
                <a:lnTo>
                  <a:pt x="158" y="112"/>
                </a:lnTo>
                <a:lnTo>
                  <a:pt x="158" y="108"/>
                </a:lnTo>
                <a:lnTo>
                  <a:pt x="174" y="112"/>
                </a:lnTo>
                <a:lnTo>
                  <a:pt x="172" y="107"/>
                </a:lnTo>
                <a:lnTo>
                  <a:pt x="160" y="100"/>
                </a:lnTo>
                <a:lnTo>
                  <a:pt x="141" y="105"/>
                </a:lnTo>
                <a:lnTo>
                  <a:pt x="135" y="100"/>
                </a:lnTo>
                <a:lnTo>
                  <a:pt x="118" y="112"/>
                </a:lnTo>
                <a:lnTo>
                  <a:pt x="99" y="115"/>
                </a:lnTo>
                <a:lnTo>
                  <a:pt x="55" y="126"/>
                </a:lnTo>
                <a:lnTo>
                  <a:pt x="82" y="110"/>
                </a:lnTo>
                <a:lnTo>
                  <a:pt x="72" y="105"/>
                </a:lnTo>
                <a:lnTo>
                  <a:pt x="75" y="95"/>
                </a:lnTo>
                <a:lnTo>
                  <a:pt x="72" y="97"/>
                </a:lnTo>
                <a:lnTo>
                  <a:pt x="67" y="113"/>
                </a:lnTo>
                <a:lnTo>
                  <a:pt x="60" y="100"/>
                </a:lnTo>
                <a:lnTo>
                  <a:pt x="55" y="102"/>
                </a:lnTo>
                <a:lnTo>
                  <a:pt x="56" y="113"/>
                </a:lnTo>
                <a:lnTo>
                  <a:pt x="46" y="126"/>
                </a:lnTo>
                <a:lnTo>
                  <a:pt x="29" y="133"/>
                </a:lnTo>
                <a:lnTo>
                  <a:pt x="31" y="123"/>
                </a:lnTo>
                <a:lnTo>
                  <a:pt x="36" y="118"/>
                </a:lnTo>
                <a:lnTo>
                  <a:pt x="36" y="115"/>
                </a:lnTo>
                <a:lnTo>
                  <a:pt x="28" y="113"/>
                </a:lnTo>
                <a:lnTo>
                  <a:pt x="24" y="107"/>
                </a:lnTo>
                <a:lnTo>
                  <a:pt x="28" y="103"/>
                </a:lnTo>
                <a:lnTo>
                  <a:pt x="29" y="95"/>
                </a:lnTo>
                <a:lnTo>
                  <a:pt x="29" y="90"/>
                </a:lnTo>
                <a:lnTo>
                  <a:pt x="26" y="87"/>
                </a:lnTo>
                <a:lnTo>
                  <a:pt x="21" y="85"/>
                </a:lnTo>
                <a:lnTo>
                  <a:pt x="14" y="82"/>
                </a:lnTo>
                <a:lnTo>
                  <a:pt x="11" y="77"/>
                </a:lnTo>
                <a:lnTo>
                  <a:pt x="2" y="71"/>
                </a:lnTo>
                <a:lnTo>
                  <a:pt x="0" y="66"/>
                </a:lnTo>
                <a:lnTo>
                  <a:pt x="4" y="56"/>
                </a:lnTo>
                <a:lnTo>
                  <a:pt x="2" y="51"/>
                </a:lnTo>
                <a:lnTo>
                  <a:pt x="50" y="46"/>
                </a:lnTo>
                <a:lnTo>
                  <a:pt x="92" y="43"/>
                </a:lnTo>
                <a:lnTo>
                  <a:pt x="101" y="43"/>
                </a:lnTo>
                <a:lnTo>
                  <a:pt x="136" y="39"/>
                </a:lnTo>
                <a:lnTo>
                  <a:pt x="158" y="38"/>
                </a:lnTo>
                <a:lnTo>
                  <a:pt x="174" y="36"/>
                </a:lnTo>
                <a:lnTo>
                  <a:pt x="233" y="28"/>
                </a:lnTo>
                <a:lnTo>
                  <a:pt x="286" y="23"/>
                </a:lnTo>
                <a:lnTo>
                  <a:pt x="287" y="25"/>
                </a:lnTo>
                <a:lnTo>
                  <a:pt x="291" y="26"/>
                </a:lnTo>
                <a:lnTo>
                  <a:pt x="291" y="31"/>
                </a:lnTo>
                <a:lnTo>
                  <a:pt x="294" y="34"/>
                </a:lnTo>
                <a:lnTo>
                  <a:pt x="298" y="41"/>
                </a:lnTo>
                <a:lnTo>
                  <a:pt x="298" y="46"/>
                </a:lnTo>
                <a:lnTo>
                  <a:pt x="298" y="49"/>
                </a:lnTo>
                <a:lnTo>
                  <a:pt x="299" y="52"/>
                </a:lnTo>
                <a:lnTo>
                  <a:pt x="303" y="52"/>
                </a:lnTo>
                <a:lnTo>
                  <a:pt x="306" y="56"/>
                </a:lnTo>
                <a:lnTo>
                  <a:pt x="360" y="52"/>
                </a:lnTo>
                <a:lnTo>
                  <a:pt x="371" y="52"/>
                </a:lnTo>
                <a:lnTo>
                  <a:pt x="393" y="51"/>
                </a:lnTo>
                <a:lnTo>
                  <a:pt x="401" y="49"/>
                </a:lnTo>
                <a:lnTo>
                  <a:pt x="430" y="48"/>
                </a:lnTo>
                <a:lnTo>
                  <a:pt x="444" y="48"/>
                </a:lnTo>
                <a:lnTo>
                  <a:pt x="478" y="46"/>
                </a:lnTo>
                <a:lnTo>
                  <a:pt x="496" y="44"/>
                </a:lnTo>
                <a:lnTo>
                  <a:pt x="545" y="41"/>
                </a:lnTo>
                <a:lnTo>
                  <a:pt x="557" y="41"/>
                </a:lnTo>
                <a:lnTo>
                  <a:pt x="571" y="39"/>
                </a:lnTo>
                <a:lnTo>
                  <a:pt x="576" y="39"/>
                </a:lnTo>
                <a:lnTo>
                  <a:pt x="596" y="38"/>
                </a:lnTo>
                <a:lnTo>
                  <a:pt x="596" y="43"/>
                </a:lnTo>
                <a:lnTo>
                  <a:pt x="598" y="46"/>
                </a:lnTo>
                <a:lnTo>
                  <a:pt x="601" y="46"/>
                </a:lnTo>
                <a:lnTo>
                  <a:pt x="601" y="54"/>
                </a:lnTo>
                <a:lnTo>
                  <a:pt x="605" y="61"/>
                </a:lnTo>
                <a:lnTo>
                  <a:pt x="607" y="62"/>
                </a:lnTo>
                <a:lnTo>
                  <a:pt x="618" y="59"/>
                </a:lnTo>
                <a:lnTo>
                  <a:pt x="620" y="57"/>
                </a:lnTo>
                <a:lnTo>
                  <a:pt x="618" y="51"/>
                </a:lnTo>
                <a:lnTo>
                  <a:pt x="620" y="49"/>
                </a:lnTo>
                <a:lnTo>
                  <a:pt x="620" y="46"/>
                </a:lnTo>
                <a:lnTo>
                  <a:pt x="620" y="34"/>
                </a:lnTo>
                <a:lnTo>
                  <a:pt x="618" y="31"/>
                </a:lnTo>
                <a:lnTo>
                  <a:pt x="615" y="25"/>
                </a:lnTo>
                <a:lnTo>
                  <a:pt x="613" y="11"/>
                </a:lnTo>
                <a:lnTo>
                  <a:pt x="617" y="10"/>
                </a:lnTo>
                <a:lnTo>
                  <a:pt x="615" y="6"/>
                </a:lnTo>
                <a:lnTo>
                  <a:pt x="618" y="8"/>
                </a:lnTo>
                <a:lnTo>
                  <a:pt x="622" y="5"/>
                </a:lnTo>
                <a:lnTo>
                  <a:pt x="622" y="2"/>
                </a:lnTo>
                <a:lnTo>
                  <a:pt x="627" y="3"/>
                </a:lnTo>
                <a:lnTo>
                  <a:pt x="627" y="0"/>
                </a:lnTo>
                <a:lnTo>
                  <a:pt x="630" y="3"/>
                </a:lnTo>
                <a:lnTo>
                  <a:pt x="639" y="3"/>
                </a:lnTo>
                <a:lnTo>
                  <a:pt x="642" y="6"/>
                </a:lnTo>
                <a:lnTo>
                  <a:pt x="644" y="5"/>
                </a:lnTo>
                <a:lnTo>
                  <a:pt x="646" y="6"/>
                </a:lnTo>
                <a:lnTo>
                  <a:pt x="649" y="8"/>
                </a:lnTo>
                <a:lnTo>
                  <a:pt x="657" y="8"/>
                </a:lnTo>
                <a:lnTo>
                  <a:pt x="659" y="8"/>
                </a:lnTo>
                <a:lnTo>
                  <a:pt x="661" y="10"/>
                </a:lnTo>
                <a:lnTo>
                  <a:pt x="661" y="8"/>
                </a:lnTo>
                <a:lnTo>
                  <a:pt x="669" y="10"/>
                </a:lnTo>
                <a:lnTo>
                  <a:pt x="669" y="8"/>
                </a:lnTo>
                <a:lnTo>
                  <a:pt x="674" y="23"/>
                </a:lnTo>
                <a:lnTo>
                  <a:pt x="674" y="28"/>
                </a:lnTo>
                <a:lnTo>
                  <a:pt x="683" y="39"/>
                </a:lnTo>
                <a:lnTo>
                  <a:pt x="681" y="49"/>
                </a:lnTo>
                <a:lnTo>
                  <a:pt x="686" y="51"/>
                </a:lnTo>
                <a:lnTo>
                  <a:pt x="690" y="64"/>
                </a:lnTo>
                <a:lnTo>
                  <a:pt x="710" y="103"/>
                </a:lnTo>
                <a:lnTo>
                  <a:pt x="710" y="113"/>
                </a:lnTo>
                <a:lnTo>
                  <a:pt x="720" y="123"/>
                </a:lnTo>
                <a:lnTo>
                  <a:pt x="722" y="131"/>
                </a:lnTo>
                <a:lnTo>
                  <a:pt x="741" y="159"/>
                </a:lnTo>
                <a:lnTo>
                  <a:pt x="744" y="167"/>
                </a:lnTo>
                <a:lnTo>
                  <a:pt x="790" y="231"/>
                </a:lnTo>
                <a:close/>
                <a:moveTo>
                  <a:pt x="94" y="118"/>
                </a:moveTo>
                <a:lnTo>
                  <a:pt x="99" y="116"/>
                </a:lnTo>
                <a:lnTo>
                  <a:pt x="118" y="113"/>
                </a:lnTo>
                <a:lnTo>
                  <a:pt x="126" y="113"/>
                </a:lnTo>
                <a:lnTo>
                  <a:pt x="128" y="113"/>
                </a:lnTo>
                <a:lnTo>
                  <a:pt x="128" y="115"/>
                </a:lnTo>
                <a:lnTo>
                  <a:pt x="104" y="116"/>
                </a:lnTo>
                <a:lnTo>
                  <a:pt x="99" y="118"/>
                </a:lnTo>
                <a:lnTo>
                  <a:pt x="94" y="120"/>
                </a:lnTo>
                <a:lnTo>
                  <a:pt x="50" y="131"/>
                </a:lnTo>
                <a:lnTo>
                  <a:pt x="46" y="131"/>
                </a:lnTo>
                <a:lnTo>
                  <a:pt x="45" y="130"/>
                </a:lnTo>
                <a:lnTo>
                  <a:pt x="55" y="130"/>
                </a:lnTo>
                <a:lnTo>
                  <a:pt x="60" y="126"/>
                </a:lnTo>
                <a:lnTo>
                  <a:pt x="70" y="123"/>
                </a:lnTo>
                <a:lnTo>
                  <a:pt x="84" y="121"/>
                </a:lnTo>
                <a:lnTo>
                  <a:pt x="94" y="118"/>
                </a:lnTo>
                <a:close/>
                <a:moveTo>
                  <a:pt x="795" y="230"/>
                </a:moveTo>
                <a:lnTo>
                  <a:pt x="792" y="226"/>
                </a:lnTo>
                <a:lnTo>
                  <a:pt x="785" y="218"/>
                </a:lnTo>
                <a:lnTo>
                  <a:pt x="773" y="205"/>
                </a:lnTo>
                <a:lnTo>
                  <a:pt x="770" y="199"/>
                </a:lnTo>
                <a:lnTo>
                  <a:pt x="771" y="200"/>
                </a:lnTo>
                <a:lnTo>
                  <a:pt x="778" y="208"/>
                </a:lnTo>
                <a:lnTo>
                  <a:pt x="795" y="230"/>
                </a:lnTo>
                <a:close/>
                <a:moveTo>
                  <a:pt x="797" y="231"/>
                </a:moveTo>
                <a:lnTo>
                  <a:pt x="817" y="251"/>
                </a:lnTo>
                <a:lnTo>
                  <a:pt x="826" y="266"/>
                </a:lnTo>
                <a:lnTo>
                  <a:pt x="820" y="274"/>
                </a:lnTo>
                <a:lnTo>
                  <a:pt x="815" y="274"/>
                </a:lnTo>
                <a:lnTo>
                  <a:pt x="819" y="256"/>
                </a:lnTo>
                <a:lnTo>
                  <a:pt x="814" y="251"/>
                </a:lnTo>
                <a:lnTo>
                  <a:pt x="807" y="249"/>
                </a:lnTo>
                <a:lnTo>
                  <a:pt x="805" y="254"/>
                </a:lnTo>
                <a:lnTo>
                  <a:pt x="793" y="251"/>
                </a:lnTo>
                <a:lnTo>
                  <a:pt x="792" y="243"/>
                </a:lnTo>
                <a:lnTo>
                  <a:pt x="797" y="240"/>
                </a:lnTo>
                <a:lnTo>
                  <a:pt x="795" y="236"/>
                </a:lnTo>
                <a:lnTo>
                  <a:pt x="809" y="245"/>
                </a:lnTo>
                <a:lnTo>
                  <a:pt x="797" y="231"/>
                </a:lnTo>
                <a:close/>
                <a:moveTo>
                  <a:pt x="805" y="254"/>
                </a:moveTo>
                <a:lnTo>
                  <a:pt x="809" y="251"/>
                </a:lnTo>
                <a:lnTo>
                  <a:pt x="814" y="254"/>
                </a:lnTo>
                <a:lnTo>
                  <a:pt x="810" y="272"/>
                </a:lnTo>
                <a:lnTo>
                  <a:pt x="814" y="289"/>
                </a:lnTo>
                <a:lnTo>
                  <a:pt x="824" y="307"/>
                </a:lnTo>
                <a:lnTo>
                  <a:pt x="805" y="279"/>
                </a:lnTo>
                <a:lnTo>
                  <a:pt x="805" y="254"/>
                </a:lnTo>
                <a:close/>
                <a:moveTo>
                  <a:pt x="685" y="522"/>
                </a:moveTo>
                <a:lnTo>
                  <a:pt x="690" y="532"/>
                </a:lnTo>
                <a:lnTo>
                  <a:pt x="686" y="532"/>
                </a:lnTo>
                <a:lnTo>
                  <a:pt x="680" y="515"/>
                </a:lnTo>
                <a:lnTo>
                  <a:pt x="673" y="511"/>
                </a:lnTo>
                <a:lnTo>
                  <a:pt x="680" y="509"/>
                </a:lnTo>
                <a:lnTo>
                  <a:pt x="685" y="522"/>
                </a:lnTo>
                <a:close/>
                <a:moveTo>
                  <a:pt x="922" y="637"/>
                </a:moveTo>
                <a:lnTo>
                  <a:pt x="914" y="663"/>
                </a:lnTo>
                <a:lnTo>
                  <a:pt x="890" y="693"/>
                </a:lnTo>
                <a:lnTo>
                  <a:pt x="912" y="657"/>
                </a:lnTo>
                <a:lnTo>
                  <a:pt x="914" y="650"/>
                </a:lnTo>
                <a:lnTo>
                  <a:pt x="910" y="647"/>
                </a:lnTo>
                <a:lnTo>
                  <a:pt x="922" y="637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8" name="Freeform 51"/>
          <p:cNvSpPr>
            <a:spLocks noEditPoints="1"/>
          </p:cNvSpPr>
          <p:nvPr/>
        </p:nvSpPr>
        <p:spPr bwMode="auto">
          <a:xfrm>
            <a:off x="5448300" y="1673225"/>
            <a:ext cx="1220788" cy="1235075"/>
          </a:xfrm>
          <a:custGeom>
            <a:avLst/>
            <a:gdLst>
              <a:gd name="T0" fmla="*/ 2147483647 w 769"/>
              <a:gd name="T1" fmla="*/ 2147483647 h 778"/>
              <a:gd name="T2" fmla="*/ 2147483647 w 769"/>
              <a:gd name="T3" fmla="*/ 2147483647 h 778"/>
              <a:gd name="T4" fmla="*/ 2147483647 w 769"/>
              <a:gd name="T5" fmla="*/ 2147483647 h 778"/>
              <a:gd name="T6" fmla="*/ 2147483647 w 769"/>
              <a:gd name="T7" fmla="*/ 2147483647 h 778"/>
              <a:gd name="T8" fmla="*/ 2147483647 w 769"/>
              <a:gd name="T9" fmla="*/ 2147483647 h 778"/>
              <a:gd name="T10" fmla="*/ 2147483647 w 769"/>
              <a:gd name="T11" fmla="*/ 2147483647 h 778"/>
              <a:gd name="T12" fmla="*/ 2147483647 w 769"/>
              <a:gd name="T13" fmla="*/ 2147483647 h 778"/>
              <a:gd name="T14" fmla="*/ 2147483647 w 769"/>
              <a:gd name="T15" fmla="*/ 2147483647 h 778"/>
              <a:gd name="T16" fmla="*/ 2147483647 w 769"/>
              <a:gd name="T17" fmla="*/ 2147483647 h 778"/>
              <a:gd name="T18" fmla="*/ 2147483647 w 769"/>
              <a:gd name="T19" fmla="*/ 2147483647 h 778"/>
              <a:gd name="T20" fmla="*/ 2147483647 w 769"/>
              <a:gd name="T21" fmla="*/ 2147483647 h 778"/>
              <a:gd name="T22" fmla="*/ 2147483647 w 769"/>
              <a:gd name="T23" fmla="*/ 2147483647 h 778"/>
              <a:gd name="T24" fmla="*/ 2147483647 w 769"/>
              <a:gd name="T25" fmla="*/ 2147483647 h 778"/>
              <a:gd name="T26" fmla="*/ 2147483647 w 769"/>
              <a:gd name="T27" fmla="*/ 2147483647 h 778"/>
              <a:gd name="T28" fmla="*/ 2147483647 w 769"/>
              <a:gd name="T29" fmla="*/ 2147483647 h 778"/>
              <a:gd name="T30" fmla="*/ 2147483647 w 769"/>
              <a:gd name="T31" fmla="*/ 2147483647 h 778"/>
              <a:gd name="T32" fmla="*/ 2147483647 w 769"/>
              <a:gd name="T33" fmla="*/ 2147483647 h 778"/>
              <a:gd name="T34" fmla="*/ 2147483647 w 769"/>
              <a:gd name="T35" fmla="*/ 2147483647 h 778"/>
              <a:gd name="T36" fmla="*/ 2147483647 w 769"/>
              <a:gd name="T37" fmla="*/ 2147483647 h 778"/>
              <a:gd name="T38" fmla="*/ 2147483647 w 769"/>
              <a:gd name="T39" fmla="*/ 2147483647 h 778"/>
              <a:gd name="T40" fmla="*/ 2147483647 w 769"/>
              <a:gd name="T41" fmla="*/ 2147483647 h 778"/>
              <a:gd name="T42" fmla="*/ 2147483647 w 769"/>
              <a:gd name="T43" fmla="*/ 2147483647 h 778"/>
              <a:gd name="T44" fmla="*/ 2147483647 w 769"/>
              <a:gd name="T45" fmla="*/ 2147483647 h 778"/>
              <a:gd name="T46" fmla="*/ 2147483647 w 769"/>
              <a:gd name="T47" fmla="*/ 2147483647 h 778"/>
              <a:gd name="T48" fmla="*/ 2147483647 w 769"/>
              <a:gd name="T49" fmla="*/ 2147483647 h 778"/>
              <a:gd name="T50" fmla="*/ 2147483647 w 769"/>
              <a:gd name="T51" fmla="*/ 2147483647 h 778"/>
              <a:gd name="T52" fmla="*/ 2147483647 w 769"/>
              <a:gd name="T53" fmla="*/ 2147483647 h 778"/>
              <a:gd name="T54" fmla="*/ 2147483647 w 769"/>
              <a:gd name="T55" fmla="*/ 2147483647 h 778"/>
              <a:gd name="T56" fmla="*/ 2147483647 w 769"/>
              <a:gd name="T57" fmla="*/ 2147483647 h 778"/>
              <a:gd name="T58" fmla="*/ 2147483647 w 769"/>
              <a:gd name="T59" fmla="*/ 2147483647 h 778"/>
              <a:gd name="T60" fmla="*/ 2147483647 w 769"/>
              <a:gd name="T61" fmla="*/ 2147483647 h 778"/>
              <a:gd name="T62" fmla="*/ 2147483647 w 769"/>
              <a:gd name="T63" fmla="*/ 2147483647 h 778"/>
              <a:gd name="T64" fmla="*/ 2147483647 w 769"/>
              <a:gd name="T65" fmla="*/ 2147483647 h 778"/>
              <a:gd name="T66" fmla="*/ 2147483647 w 769"/>
              <a:gd name="T67" fmla="*/ 2147483647 h 778"/>
              <a:gd name="T68" fmla="*/ 2147483647 w 769"/>
              <a:gd name="T69" fmla="*/ 2147483647 h 778"/>
              <a:gd name="T70" fmla="*/ 2147483647 w 769"/>
              <a:gd name="T71" fmla="*/ 2147483647 h 778"/>
              <a:gd name="T72" fmla="*/ 2147483647 w 769"/>
              <a:gd name="T73" fmla="*/ 2147483647 h 778"/>
              <a:gd name="T74" fmla="*/ 2147483647 w 769"/>
              <a:gd name="T75" fmla="*/ 2147483647 h 778"/>
              <a:gd name="T76" fmla="*/ 2147483647 w 769"/>
              <a:gd name="T77" fmla="*/ 2147483647 h 778"/>
              <a:gd name="T78" fmla="*/ 2147483647 w 769"/>
              <a:gd name="T79" fmla="*/ 2147483647 h 778"/>
              <a:gd name="T80" fmla="*/ 2147483647 w 769"/>
              <a:gd name="T81" fmla="*/ 2147483647 h 778"/>
              <a:gd name="T82" fmla="*/ 2147483647 w 769"/>
              <a:gd name="T83" fmla="*/ 2147483647 h 778"/>
              <a:gd name="T84" fmla="*/ 2147483647 w 769"/>
              <a:gd name="T85" fmla="*/ 2147483647 h 778"/>
              <a:gd name="T86" fmla="*/ 2147483647 w 769"/>
              <a:gd name="T87" fmla="*/ 2147483647 h 778"/>
              <a:gd name="T88" fmla="*/ 2147483647 w 769"/>
              <a:gd name="T89" fmla="*/ 2147483647 h 778"/>
              <a:gd name="T90" fmla="*/ 2147483647 w 769"/>
              <a:gd name="T91" fmla="*/ 2147483647 h 778"/>
              <a:gd name="T92" fmla="*/ 2147483647 w 769"/>
              <a:gd name="T93" fmla="*/ 2147483647 h 778"/>
              <a:gd name="T94" fmla="*/ 2147483647 w 769"/>
              <a:gd name="T95" fmla="*/ 2147483647 h 778"/>
              <a:gd name="T96" fmla="*/ 2147483647 w 769"/>
              <a:gd name="T97" fmla="*/ 2147483647 h 778"/>
              <a:gd name="T98" fmla="*/ 2147483647 w 769"/>
              <a:gd name="T99" fmla="*/ 2147483647 h 778"/>
              <a:gd name="T100" fmla="*/ 2147483647 w 769"/>
              <a:gd name="T101" fmla="*/ 2147483647 h 778"/>
              <a:gd name="T102" fmla="*/ 2147483647 w 769"/>
              <a:gd name="T103" fmla="*/ 2147483647 h 778"/>
              <a:gd name="T104" fmla="*/ 2147483647 w 769"/>
              <a:gd name="T105" fmla="*/ 2147483647 h 778"/>
              <a:gd name="T106" fmla="*/ 2147483647 w 769"/>
              <a:gd name="T107" fmla="*/ 2147483647 h 7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9"/>
              <a:gd name="T163" fmla="*/ 0 h 778"/>
              <a:gd name="T164" fmla="*/ 769 w 769"/>
              <a:gd name="T165" fmla="*/ 778 h 7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9" h="778">
                <a:moveTo>
                  <a:pt x="152" y="0"/>
                </a:moveTo>
                <a:lnTo>
                  <a:pt x="142" y="18"/>
                </a:lnTo>
                <a:lnTo>
                  <a:pt x="118" y="29"/>
                </a:lnTo>
                <a:lnTo>
                  <a:pt x="110" y="42"/>
                </a:lnTo>
                <a:lnTo>
                  <a:pt x="100" y="47"/>
                </a:lnTo>
                <a:lnTo>
                  <a:pt x="95" y="44"/>
                </a:lnTo>
                <a:lnTo>
                  <a:pt x="95" y="39"/>
                </a:lnTo>
                <a:lnTo>
                  <a:pt x="98" y="33"/>
                </a:lnTo>
                <a:lnTo>
                  <a:pt x="152" y="0"/>
                </a:lnTo>
                <a:close/>
                <a:moveTo>
                  <a:pt x="161" y="108"/>
                </a:moveTo>
                <a:lnTo>
                  <a:pt x="166" y="100"/>
                </a:lnTo>
                <a:lnTo>
                  <a:pt x="185" y="87"/>
                </a:lnTo>
                <a:lnTo>
                  <a:pt x="220" y="82"/>
                </a:lnTo>
                <a:lnTo>
                  <a:pt x="229" y="87"/>
                </a:lnTo>
                <a:lnTo>
                  <a:pt x="225" y="90"/>
                </a:lnTo>
                <a:lnTo>
                  <a:pt x="210" y="97"/>
                </a:lnTo>
                <a:lnTo>
                  <a:pt x="186" y="118"/>
                </a:lnTo>
                <a:lnTo>
                  <a:pt x="171" y="144"/>
                </a:lnTo>
                <a:lnTo>
                  <a:pt x="164" y="130"/>
                </a:lnTo>
                <a:lnTo>
                  <a:pt x="154" y="128"/>
                </a:lnTo>
                <a:lnTo>
                  <a:pt x="152" y="115"/>
                </a:lnTo>
                <a:lnTo>
                  <a:pt x="161" y="108"/>
                </a:lnTo>
                <a:close/>
                <a:moveTo>
                  <a:pt x="409" y="249"/>
                </a:moveTo>
                <a:lnTo>
                  <a:pt x="404" y="251"/>
                </a:lnTo>
                <a:lnTo>
                  <a:pt x="405" y="256"/>
                </a:lnTo>
                <a:lnTo>
                  <a:pt x="390" y="253"/>
                </a:lnTo>
                <a:lnTo>
                  <a:pt x="373" y="256"/>
                </a:lnTo>
                <a:lnTo>
                  <a:pt x="370" y="263"/>
                </a:lnTo>
                <a:lnTo>
                  <a:pt x="368" y="271"/>
                </a:lnTo>
                <a:lnTo>
                  <a:pt x="358" y="281"/>
                </a:lnTo>
                <a:lnTo>
                  <a:pt x="353" y="284"/>
                </a:lnTo>
                <a:lnTo>
                  <a:pt x="353" y="285"/>
                </a:lnTo>
                <a:lnTo>
                  <a:pt x="349" y="289"/>
                </a:lnTo>
                <a:lnTo>
                  <a:pt x="344" y="300"/>
                </a:lnTo>
                <a:lnTo>
                  <a:pt x="339" y="297"/>
                </a:lnTo>
                <a:lnTo>
                  <a:pt x="337" y="292"/>
                </a:lnTo>
                <a:lnTo>
                  <a:pt x="346" y="276"/>
                </a:lnTo>
                <a:lnTo>
                  <a:pt x="331" y="276"/>
                </a:lnTo>
                <a:lnTo>
                  <a:pt x="319" y="290"/>
                </a:lnTo>
                <a:lnTo>
                  <a:pt x="300" y="294"/>
                </a:lnTo>
                <a:lnTo>
                  <a:pt x="290" y="313"/>
                </a:lnTo>
                <a:lnTo>
                  <a:pt x="285" y="330"/>
                </a:lnTo>
                <a:lnTo>
                  <a:pt x="264" y="364"/>
                </a:lnTo>
                <a:lnTo>
                  <a:pt x="264" y="371"/>
                </a:lnTo>
                <a:lnTo>
                  <a:pt x="258" y="368"/>
                </a:lnTo>
                <a:lnTo>
                  <a:pt x="251" y="363"/>
                </a:lnTo>
                <a:lnTo>
                  <a:pt x="251" y="361"/>
                </a:lnTo>
                <a:lnTo>
                  <a:pt x="253" y="359"/>
                </a:lnTo>
                <a:lnTo>
                  <a:pt x="253" y="356"/>
                </a:lnTo>
                <a:lnTo>
                  <a:pt x="253" y="354"/>
                </a:lnTo>
                <a:lnTo>
                  <a:pt x="253" y="351"/>
                </a:lnTo>
                <a:lnTo>
                  <a:pt x="258" y="341"/>
                </a:lnTo>
                <a:lnTo>
                  <a:pt x="258" y="340"/>
                </a:lnTo>
                <a:lnTo>
                  <a:pt x="253" y="336"/>
                </a:lnTo>
                <a:lnTo>
                  <a:pt x="248" y="341"/>
                </a:lnTo>
                <a:lnTo>
                  <a:pt x="241" y="341"/>
                </a:lnTo>
                <a:lnTo>
                  <a:pt x="239" y="343"/>
                </a:lnTo>
                <a:lnTo>
                  <a:pt x="237" y="341"/>
                </a:lnTo>
                <a:lnTo>
                  <a:pt x="237" y="340"/>
                </a:lnTo>
                <a:lnTo>
                  <a:pt x="237" y="341"/>
                </a:lnTo>
                <a:lnTo>
                  <a:pt x="236" y="341"/>
                </a:lnTo>
                <a:lnTo>
                  <a:pt x="239" y="336"/>
                </a:lnTo>
                <a:lnTo>
                  <a:pt x="237" y="331"/>
                </a:lnTo>
                <a:lnTo>
                  <a:pt x="241" y="328"/>
                </a:lnTo>
                <a:lnTo>
                  <a:pt x="242" y="323"/>
                </a:lnTo>
                <a:lnTo>
                  <a:pt x="241" y="318"/>
                </a:lnTo>
                <a:lnTo>
                  <a:pt x="239" y="315"/>
                </a:lnTo>
                <a:lnTo>
                  <a:pt x="242" y="315"/>
                </a:lnTo>
                <a:lnTo>
                  <a:pt x="242" y="312"/>
                </a:lnTo>
                <a:lnTo>
                  <a:pt x="242" y="310"/>
                </a:lnTo>
                <a:lnTo>
                  <a:pt x="237" y="305"/>
                </a:lnTo>
                <a:lnTo>
                  <a:pt x="239" y="304"/>
                </a:lnTo>
                <a:lnTo>
                  <a:pt x="241" y="302"/>
                </a:lnTo>
                <a:lnTo>
                  <a:pt x="242" y="302"/>
                </a:lnTo>
                <a:lnTo>
                  <a:pt x="239" y="299"/>
                </a:lnTo>
                <a:lnTo>
                  <a:pt x="236" y="297"/>
                </a:lnTo>
                <a:lnTo>
                  <a:pt x="232" y="294"/>
                </a:lnTo>
                <a:lnTo>
                  <a:pt x="224" y="292"/>
                </a:lnTo>
                <a:lnTo>
                  <a:pt x="222" y="289"/>
                </a:lnTo>
                <a:lnTo>
                  <a:pt x="215" y="290"/>
                </a:lnTo>
                <a:lnTo>
                  <a:pt x="212" y="290"/>
                </a:lnTo>
                <a:lnTo>
                  <a:pt x="208" y="287"/>
                </a:lnTo>
                <a:lnTo>
                  <a:pt x="208" y="285"/>
                </a:lnTo>
                <a:lnTo>
                  <a:pt x="214" y="281"/>
                </a:lnTo>
                <a:lnTo>
                  <a:pt x="210" y="277"/>
                </a:lnTo>
                <a:lnTo>
                  <a:pt x="210" y="274"/>
                </a:lnTo>
                <a:lnTo>
                  <a:pt x="208" y="274"/>
                </a:lnTo>
                <a:lnTo>
                  <a:pt x="205" y="272"/>
                </a:lnTo>
                <a:lnTo>
                  <a:pt x="203" y="271"/>
                </a:lnTo>
                <a:lnTo>
                  <a:pt x="200" y="272"/>
                </a:lnTo>
                <a:lnTo>
                  <a:pt x="195" y="269"/>
                </a:lnTo>
                <a:lnTo>
                  <a:pt x="191" y="271"/>
                </a:lnTo>
                <a:lnTo>
                  <a:pt x="190" y="271"/>
                </a:lnTo>
                <a:lnTo>
                  <a:pt x="185" y="267"/>
                </a:lnTo>
                <a:lnTo>
                  <a:pt x="183" y="269"/>
                </a:lnTo>
                <a:lnTo>
                  <a:pt x="178" y="267"/>
                </a:lnTo>
                <a:lnTo>
                  <a:pt x="174" y="267"/>
                </a:lnTo>
                <a:lnTo>
                  <a:pt x="174" y="266"/>
                </a:lnTo>
                <a:lnTo>
                  <a:pt x="173" y="266"/>
                </a:lnTo>
                <a:lnTo>
                  <a:pt x="169" y="266"/>
                </a:lnTo>
                <a:lnTo>
                  <a:pt x="168" y="267"/>
                </a:lnTo>
                <a:lnTo>
                  <a:pt x="164" y="266"/>
                </a:lnTo>
                <a:lnTo>
                  <a:pt x="163" y="269"/>
                </a:lnTo>
                <a:lnTo>
                  <a:pt x="161" y="269"/>
                </a:lnTo>
                <a:lnTo>
                  <a:pt x="158" y="266"/>
                </a:lnTo>
                <a:lnTo>
                  <a:pt x="156" y="266"/>
                </a:lnTo>
                <a:lnTo>
                  <a:pt x="152" y="266"/>
                </a:lnTo>
                <a:lnTo>
                  <a:pt x="149" y="266"/>
                </a:lnTo>
                <a:lnTo>
                  <a:pt x="147" y="264"/>
                </a:lnTo>
                <a:lnTo>
                  <a:pt x="146" y="266"/>
                </a:lnTo>
                <a:lnTo>
                  <a:pt x="135" y="261"/>
                </a:lnTo>
                <a:lnTo>
                  <a:pt x="129" y="258"/>
                </a:lnTo>
                <a:lnTo>
                  <a:pt x="118" y="253"/>
                </a:lnTo>
                <a:lnTo>
                  <a:pt x="44" y="238"/>
                </a:lnTo>
                <a:lnTo>
                  <a:pt x="27" y="235"/>
                </a:lnTo>
                <a:lnTo>
                  <a:pt x="27" y="231"/>
                </a:lnTo>
                <a:lnTo>
                  <a:pt x="23" y="228"/>
                </a:lnTo>
                <a:lnTo>
                  <a:pt x="22" y="223"/>
                </a:lnTo>
                <a:lnTo>
                  <a:pt x="17" y="215"/>
                </a:lnTo>
                <a:lnTo>
                  <a:pt x="13" y="215"/>
                </a:lnTo>
                <a:lnTo>
                  <a:pt x="12" y="213"/>
                </a:lnTo>
                <a:lnTo>
                  <a:pt x="10" y="213"/>
                </a:lnTo>
                <a:lnTo>
                  <a:pt x="8" y="212"/>
                </a:lnTo>
                <a:lnTo>
                  <a:pt x="8" y="210"/>
                </a:lnTo>
                <a:lnTo>
                  <a:pt x="1" y="212"/>
                </a:lnTo>
                <a:lnTo>
                  <a:pt x="0" y="208"/>
                </a:lnTo>
                <a:lnTo>
                  <a:pt x="32" y="194"/>
                </a:lnTo>
                <a:lnTo>
                  <a:pt x="44" y="180"/>
                </a:lnTo>
                <a:lnTo>
                  <a:pt x="52" y="174"/>
                </a:lnTo>
                <a:lnTo>
                  <a:pt x="86" y="169"/>
                </a:lnTo>
                <a:lnTo>
                  <a:pt x="101" y="157"/>
                </a:lnTo>
                <a:lnTo>
                  <a:pt x="108" y="149"/>
                </a:lnTo>
                <a:lnTo>
                  <a:pt x="120" y="148"/>
                </a:lnTo>
                <a:lnTo>
                  <a:pt x="125" y="143"/>
                </a:lnTo>
                <a:lnTo>
                  <a:pt x="129" y="134"/>
                </a:lnTo>
                <a:lnTo>
                  <a:pt x="151" y="118"/>
                </a:lnTo>
                <a:lnTo>
                  <a:pt x="152" y="130"/>
                </a:lnTo>
                <a:lnTo>
                  <a:pt x="161" y="131"/>
                </a:lnTo>
                <a:lnTo>
                  <a:pt x="163" y="139"/>
                </a:lnTo>
                <a:lnTo>
                  <a:pt x="169" y="144"/>
                </a:lnTo>
                <a:lnTo>
                  <a:pt x="169" y="153"/>
                </a:lnTo>
                <a:lnTo>
                  <a:pt x="168" y="162"/>
                </a:lnTo>
                <a:lnTo>
                  <a:pt x="171" y="169"/>
                </a:lnTo>
                <a:lnTo>
                  <a:pt x="193" y="149"/>
                </a:lnTo>
                <a:lnTo>
                  <a:pt x="191" y="154"/>
                </a:lnTo>
                <a:lnTo>
                  <a:pt x="205" y="153"/>
                </a:lnTo>
                <a:lnTo>
                  <a:pt x="217" y="151"/>
                </a:lnTo>
                <a:lnTo>
                  <a:pt x="239" y="157"/>
                </a:lnTo>
                <a:lnTo>
                  <a:pt x="268" y="197"/>
                </a:lnTo>
                <a:lnTo>
                  <a:pt x="292" y="195"/>
                </a:lnTo>
                <a:lnTo>
                  <a:pt x="300" y="190"/>
                </a:lnTo>
                <a:lnTo>
                  <a:pt x="314" y="200"/>
                </a:lnTo>
                <a:lnTo>
                  <a:pt x="322" y="194"/>
                </a:lnTo>
                <a:lnTo>
                  <a:pt x="334" y="202"/>
                </a:lnTo>
                <a:lnTo>
                  <a:pt x="348" y="182"/>
                </a:lnTo>
                <a:lnTo>
                  <a:pt x="375" y="166"/>
                </a:lnTo>
                <a:lnTo>
                  <a:pt x="378" y="167"/>
                </a:lnTo>
                <a:lnTo>
                  <a:pt x="400" y="161"/>
                </a:lnTo>
                <a:lnTo>
                  <a:pt x="431" y="161"/>
                </a:lnTo>
                <a:lnTo>
                  <a:pt x="455" y="148"/>
                </a:lnTo>
                <a:lnTo>
                  <a:pt x="478" y="143"/>
                </a:lnTo>
                <a:lnTo>
                  <a:pt x="473" y="153"/>
                </a:lnTo>
                <a:lnTo>
                  <a:pt x="475" y="171"/>
                </a:lnTo>
                <a:lnTo>
                  <a:pt x="473" y="175"/>
                </a:lnTo>
                <a:lnTo>
                  <a:pt x="477" y="179"/>
                </a:lnTo>
                <a:lnTo>
                  <a:pt x="484" y="177"/>
                </a:lnTo>
                <a:lnTo>
                  <a:pt x="495" y="182"/>
                </a:lnTo>
                <a:lnTo>
                  <a:pt x="511" y="175"/>
                </a:lnTo>
                <a:lnTo>
                  <a:pt x="517" y="184"/>
                </a:lnTo>
                <a:lnTo>
                  <a:pt x="529" y="172"/>
                </a:lnTo>
                <a:lnTo>
                  <a:pt x="540" y="171"/>
                </a:lnTo>
                <a:lnTo>
                  <a:pt x="555" y="198"/>
                </a:lnTo>
                <a:lnTo>
                  <a:pt x="546" y="205"/>
                </a:lnTo>
                <a:lnTo>
                  <a:pt x="550" y="208"/>
                </a:lnTo>
                <a:lnTo>
                  <a:pt x="560" y="207"/>
                </a:lnTo>
                <a:lnTo>
                  <a:pt x="570" y="212"/>
                </a:lnTo>
                <a:lnTo>
                  <a:pt x="567" y="217"/>
                </a:lnTo>
                <a:lnTo>
                  <a:pt x="575" y="225"/>
                </a:lnTo>
                <a:lnTo>
                  <a:pt x="582" y="226"/>
                </a:lnTo>
                <a:lnTo>
                  <a:pt x="584" y="231"/>
                </a:lnTo>
                <a:lnTo>
                  <a:pt x="565" y="231"/>
                </a:lnTo>
                <a:lnTo>
                  <a:pt x="543" y="231"/>
                </a:lnTo>
                <a:lnTo>
                  <a:pt x="529" y="236"/>
                </a:lnTo>
                <a:lnTo>
                  <a:pt x="519" y="230"/>
                </a:lnTo>
                <a:lnTo>
                  <a:pt x="512" y="230"/>
                </a:lnTo>
                <a:lnTo>
                  <a:pt x="511" y="253"/>
                </a:lnTo>
                <a:lnTo>
                  <a:pt x="500" y="249"/>
                </a:lnTo>
                <a:lnTo>
                  <a:pt x="480" y="236"/>
                </a:lnTo>
                <a:lnTo>
                  <a:pt x="450" y="230"/>
                </a:lnTo>
                <a:lnTo>
                  <a:pt x="439" y="230"/>
                </a:lnTo>
                <a:lnTo>
                  <a:pt x="427" y="248"/>
                </a:lnTo>
                <a:lnTo>
                  <a:pt x="409" y="249"/>
                </a:lnTo>
                <a:close/>
                <a:moveTo>
                  <a:pt x="587" y="225"/>
                </a:moveTo>
                <a:lnTo>
                  <a:pt x="592" y="226"/>
                </a:lnTo>
                <a:lnTo>
                  <a:pt x="596" y="221"/>
                </a:lnTo>
                <a:lnTo>
                  <a:pt x="602" y="220"/>
                </a:lnTo>
                <a:lnTo>
                  <a:pt x="601" y="215"/>
                </a:lnTo>
                <a:lnTo>
                  <a:pt x="596" y="215"/>
                </a:lnTo>
                <a:lnTo>
                  <a:pt x="604" y="212"/>
                </a:lnTo>
                <a:lnTo>
                  <a:pt x="609" y="212"/>
                </a:lnTo>
                <a:lnTo>
                  <a:pt x="616" y="221"/>
                </a:lnTo>
                <a:lnTo>
                  <a:pt x="621" y="223"/>
                </a:lnTo>
                <a:lnTo>
                  <a:pt x="618" y="231"/>
                </a:lnTo>
                <a:lnTo>
                  <a:pt x="613" y="233"/>
                </a:lnTo>
                <a:lnTo>
                  <a:pt x="607" y="230"/>
                </a:lnTo>
                <a:lnTo>
                  <a:pt x="592" y="233"/>
                </a:lnTo>
                <a:lnTo>
                  <a:pt x="587" y="226"/>
                </a:lnTo>
                <a:lnTo>
                  <a:pt x="585" y="230"/>
                </a:lnTo>
                <a:lnTo>
                  <a:pt x="587" y="225"/>
                </a:lnTo>
                <a:close/>
                <a:moveTo>
                  <a:pt x="375" y="778"/>
                </a:moveTo>
                <a:lnTo>
                  <a:pt x="394" y="760"/>
                </a:lnTo>
                <a:lnTo>
                  <a:pt x="402" y="730"/>
                </a:lnTo>
                <a:lnTo>
                  <a:pt x="412" y="714"/>
                </a:lnTo>
                <a:lnTo>
                  <a:pt x="417" y="693"/>
                </a:lnTo>
                <a:lnTo>
                  <a:pt x="419" y="648"/>
                </a:lnTo>
                <a:lnTo>
                  <a:pt x="411" y="606"/>
                </a:lnTo>
                <a:lnTo>
                  <a:pt x="388" y="563"/>
                </a:lnTo>
                <a:lnTo>
                  <a:pt x="378" y="542"/>
                </a:lnTo>
                <a:lnTo>
                  <a:pt x="385" y="527"/>
                </a:lnTo>
                <a:lnTo>
                  <a:pt x="388" y="527"/>
                </a:lnTo>
                <a:lnTo>
                  <a:pt x="387" y="525"/>
                </a:lnTo>
                <a:lnTo>
                  <a:pt x="387" y="520"/>
                </a:lnTo>
                <a:lnTo>
                  <a:pt x="382" y="504"/>
                </a:lnTo>
                <a:lnTo>
                  <a:pt x="383" y="506"/>
                </a:lnTo>
                <a:lnTo>
                  <a:pt x="375" y="492"/>
                </a:lnTo>
                <a:lnTo>
                  <a:pt x="385" y="474"/>
                </a:lnTo>
                <a:lnTo>
                  <a:pt x="394" y="453"/>
                </a:lnTo>
                <a:lnTo>
                  <a:pt x="395" y="432"/>
                </a:lnTo>
                <a:lnTo>
                  <a:pt x="390" y="410"/>
                </a:lnTo>
                <a:lnTo>
                  <a:pt x="404" y="404"/>
                </a:lnTo>
                <a:lnTo>
                  <a:pt x="405" y="399"/>
                </a:lnTo>
                <a:lnTo>
                  <a:pt x="404" y="391"/>
                </a:lnTo>
                <a:lnTo>
                  <a:pt x="405" y="384"/>
                </a:lnTo>
                <a:lnTo>
                  <a:pt x="429" y="371"/>
                </a:lnTo>
                <a:lnTo>
                  <a:pt x="443" y="343"/>
                </a:lnTo>
                <a:lnTo>
                  <a:pt x="446" y="345"/>
                </a:lnTo>
                <a:lnTo>
                  <a:pt x="441" y="373"/>
                </a:lnTo>
                <a:lnTo>
                  <a:pt x="446" y="394"/>
                </a:lnTo>
                <a:lnTo>
                  <a:pt x="456" y="396"/>
                </a:lnTo>
                <a:lnTo>
                  <a:pt x="461" y="382"/>
                </a:lnTo>
                <a:lnTo>
                  <a:pt x="465" y="364"/>
                </a:lnTo>
                <a:lnTo>
                  <a:pt x="461" y="338"/>
                </a:lnTo>
                <a:lnTo>
                  <a:pt x="463" y="331"/>
                </a:lnTo>
                <a:lnTo>
                  <a:pt x="468" y="325"/>
                </a:lnTo>
                <a:lnTo>
                  <a:pt x="487" y="317"/>
                </a:lnTo>
                <a:lnTo>
                  <a:pt x="495" y="315"/>
                </a:lnTo>
                <a:lnTo>
                  <a:pt x="500" y="310"/>
                </a:lnTo>
                <a:lnTo>
                  <a:pt x="485" y="305"/>
                </a:lnTo>
                <a:lnTo>
                  <a:pt x="480" y="292"/>
                </a:lnTo>
                <a:lnTo>
                  <a:pt x="484" y="284"/>
                </a:lnTo>
                <a:lnTo>
                  <a:pt x="492" y="277"/>
                </a:lnTo>
                <a:lnTo>
                  <a:pt x="492" y="269"/>
                </a:lnTo>
                <a:lnTo>
                  <a:pt x="512" y="263"/>
                </a:lnTo>
                <a:lnTo>
                  <a:pt x="538" y="276"/>
                </a:lnTo>
                <a:lnTo>
                  <a:pt x="551" y="272"/>
                </a:lnTo>
                <a:lnTo>
                  <a:pt x="562" y="276"/>
                </a:lnTo>
                <a:lnTo>
                  <a:pt x="568" y="282"/>
                </a:lnTo>
                <a:lnTo>
                  <a:pt x="574" y="290"/>
                </a:lnTo>
                <a:lnTo>
                  <a:pt x="589" y="289"/>
                </a:lnTo>
                <a:lnTo>
                  <a:pt x="602" y="297"/>
                </a:lnTo>
                <a:lnTo>
                  <a:pt x="609" y="297"/>
                </a:lnTo>
                <a:lnTo>
                  <a:pt x="621" y="304"/>
                </a:lnTo>
                <a:lnTo>
                  <a:pt x="630" y="300"/>
                </a:lnTo>
                <a:lnTo>
                  <a:pt x="631" y="304"/>
                </a:lnTo>
                <a:lnTo>
                  <a:pt x="640" y="310"/>
                </a:lnTo>
                <a:lnTo>
                  <a:pt x="638" y="312"/>
                </a:lnTo>
                <a:lnTo>
                  <a:pt x="641" y="317"/>
                </a:lnTo>
                <a:lnTo>
                  <a:pt x="650" y="330"/>
                </a:lnTo>
                <a:lnTo>
                  <a:pt x="640" y="338"/>
                </a:lnTo>
                <a:lnTo>
                  <a:pt x="641" y="343"/>
                </a:lnTo>
                <a:lnTo>
                  <a:pt x="638" y="345"/>
                </a:lnTo>
                <a:lnTo>
                  <a:pt x="643" y="353"/>
                </a:lnTo>
                <a:lnTo>
                  <a:pt x="653" y="359"/>
                </a:lnTo>
                <a:lnTo>
                  <a:pt x="660" y="379"/>
                </a:lnTo>
                <a:lnTo>
                  <a:pt x="660" y="402"/>
                </a:lnTo>
                <a:lnTo>
                  <a:pt x="660" y="425"/>
                </a:lnTo>
                <a:lnTo>
                  <a:pt x="645" y="437"/>
                </a:lnTo>
                <a:lnTo>
                  <a:pt x="643" y="448"/>
                </a:lnTo>
                <a:lnTo>
                  <a:pt x="641" y="460"/>
                </a:lnTo>
                <a:lnTo>
                  <a:pt x="633" y="471"/>
                </a:lnTo>
                <a:lnTo>
                  <a:pt x="619" y="478"/>
                </a:lnTo>
                <a:lnTo>
                  <a:pt x="616" y="483"/>
                </a:lnTo>
                <a:lnTo>
                  <a:pt x="618" y="510"/>
                </a:lnTo>
                <a:lnTo>
                  <a:pt x="640" y="520"/>
                </a:lnTo>
                <a:lnTo>
                  <a:pt x="645" y="519"/>
                </a:lnTo>
                <a:lnTo>
                  <a:pt x="653" y="502"/>
                </a:lnTo>
                <a:lnTo>
                  <a:pt x="658" y="504"/>
                </a:lnTo>
                <a:lnTo>
                  <a:pt x="660" y="499"/>
                </a:lnTo>
                <a:lnTo>
                  <a:pt x="667" y="486"/>
                </a:lnTo>
                <a:lnTo>
                  <a:pt x="669" y="473"/>
                </a:lnTo>
                <a:lnTo>
                  <a:pt x="703" y="453"/>
                </a:lnTo>
                <a:lnTo>
                  <a:pt x="714" y="455"/>
                </a:lnTo>
                <a:lnTo>
                  <a:pt x="723" y="461"/>
                </a:lnTo>
                <a:lnTo>
                  <a:pt x="737" y="484"/>
                </a:lnTo>
                <a:lnTo>
                  <a:pt x="740" y="494"/>
                </a:lnTo>
                <a:lnTo>
                  <a:pt x="759" y="558"/>
                </a:lnTo>
                <a:lnTo>
                  <a:pt x="769" y="581"/>
                </a:lnTo>
                <a:lnTo>
                  <a:pt x="765" y="591"/>
                </a:lnTo>
                <a:lnTo>
                  <a:pt x="769" y="607"/>
                </a:lnTo>
                <a:lnTo>
                  <a:pt x="767" y="624"/>
                </a:lnTo>
                <a:lnTo>
                  <a:pt x="755" y="627"/>
                </a:lnTo>
                <a:lnTo>
                  <a:pt x="755" y="622"/>
                </a:lnTo>
                <a:lnTo>
                  <a:pt x="747" y="620"/>
                </a:lnTo>
                <a:lnTo>
                  <a:pt x="738" y="629"/>
                </a:lnTo>
                <a:lnTo>
                  <a:pt x="740" y="630"/>
                </a:lnTo>
                <a:lnTo>
                  <a:pt x="735" y="647"/>
                </a:lnTo>
                <a:lnTo>
                  <a:pt x="737" y="650"/>
                </a:lnTo>
                <a:lnTo>
                  <a:pt x="733" y="663"/>
                </a:lnTo>
                <a:lnTo>
                  <a:pt x="718" y="675"/>
                </a:lnTo>
                <a:lnTo>
                  <a:pt x="713" y="698"/>
                </a:lnTo>
                <a:lnTo>
                  <a:pt x="714" y="707"/>
                </a:lnTo>
                <a:lnTo>
                  <a:pt x="692" y="749"/>
                </a:lnTo>
                <a:lnTo>
                  <a:pt x="665" y="753"/>
                </a:lnTo>
                <a:lnTo>
                  <a:pt x="657" y="755"/>
                </a:lnTo>
                <a:lnTo>
                  <a:pt x="609" y="762"/>
                </a:lnTo>
                <a:lnTo>
                  <a:pt x="607" y="762"/>
                </a:lnTo>
                <a:lnTo>
                  <a:pt x="568" y="767"/>
                </a:lnTo>
                <a:lnTo>
                  <a:pt x="568" y="760"/>
                </a:lnTo>
                <a:lnTo>
                  <a:pt x="565" y="760"/>
                </a:lnTo>
                <a:lnTo>
                  <a:pt x="529" y="763"/>
                </a:lnTo>
                <a:lnTo>
                  <a:pt x="521" y="765"/>
                </a:lnTo>
                <a:lnTo>
                  <a:pt x="485" y="768"/>
                </a:lnTo>
                <a:lnTo>
                  <a:pt x="473" y="770"/>
                </a:lnTo>
                <a:lnTo>
                  <a:pt x="448" y="772"/>
                </a:lnTo>
                <a:lnTo>
                  <a:pt x="431" y="773"/>
                </a:lnTo>
                <a:lnTo>
                  <a:pt x="404" y="776"/>
                </a:lnTo>
                <a:lnTo>
                  <a:pt x="375" y="778"/>
                </a:lnTo>
                <a:close/>
              </a:path>
            </a:pathLst>
          </a:custGeom>
          <a:solidFill>
            <a:srgbClr val="FFFF99"/>
          </a:solidFill>
          <a:ln w="4826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0" name="Text Box 53"/>
          <p:cNvSpPr txBox="1">
            <a:spLocks noChangeArrowheads="1"/>
          </p:cNvSpPr>
          <p:nvPr/>
        </p:nvSpPr>
        <p:spPr bwMode="auto">
          <a:xfrm>
            <a:off x="990600" y="1370013"/>
            <a:ext cx="855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entury Gothic" pitchFamily="34" charset="0"/>
              </a:rPr>
              <a:t>Seattle</a:t>
            </a:r>
          </a:p>
        </p:txBody>
      </p:sp>
      <p:sp>
        <p:nvSpPr>
          <p:cNvPr id="1923126" name="AutoShape 54"/>
          <p:cNvSpPr>
            <a:spLocks noChangeArrowheads="1"/>
          </p:cNvSpPr>
          <p:nvPr/>
        </p:nvSpPr>
        <p:spPr bwMode="auto">
          <a:xfrm>
            <a:off x="8305800" y="2438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02" name="Rectangle 55"/>
          <p:cNvSpPr>
            <a:spLocks noChangeArrowheads="1"/>
          </p:cNvSpPr>
          <p:nvPr/>
        </p:nvSpPr>
        <p:spPr bwMode="auto">
          <a:xfrm>
            <a:off x="7010400" y="39624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cs typeface="Arial" pitchFamily="34" charset="0"/>
              </a:rPr>
              <a:t>Asheville, NC</a:t>
            </a:r>
          </a:p>
        </p:txBody>
      </p:sp>
      <p:sp>
        <p:nvSpPr>
          <p:cNvPr id="53303" name="Rectangle 56"/>
          <p:cNvSpPr>
            <a:spLocks noChangeArrowheads="1"/>
          </p:cNvSpPr>
          <p:nvPr/>
        </p:nvSpPr>
        <p:spPr bwMode="auto">
          <a:xfrm>
            <a:off x="7391400" y="22098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latin typeface="Century Gothic" pitchFamily="34" charset="0"/>
                <a:cs typeface="Arial" pitchFamily="34" charset="0"/>
              </a:rPr>
              <a:t>Boston</a:t>
            </a:r>
          </a:p>
        </p:txBody>
      </p:sp>
      <p:sp>
        <p:nvSpPr>
          <p:cNvPr id="53304" name="Text Box 57"/>
          <p:cNvSpPr txBox="1">
            <a:spLocks noChangeArrowheads="1"/>
          </p:cNvSpPr>
          <p:nvPr/>
        </p:nvSpPr>
        <p:spPr bwMode="auto">
          <a:xfrm>
            <a:off x="1219200" y="3046413"/>
            <a:ext cx="684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Reno</a:t>
            </a:r>
          </a:p>
        </p:txBody>
      </p:sp>
      <p:sp>
        <p:nvSpPr>
          <p:cNvPr id="53305" name="Text Box 58"/>
          <p:cNvSpPr txBox="1">
            <a:spLocks noChangeArrowheads="1"/>
          </p:cNvSpPr>
          <p:nvPr/>
        </p:nvSpPr>
        <p:spPr bwMode="auto">
          <a:xfrm>
            <a:off x="6324600" y="6019800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Key West</a:t>
            </a:r>
          </a:p>
        </p:txBody>
      </p:sp>
      <p:sp>
        <p:nvSpPr>
          <p:cNvPr id="53306" name="Text Box 59"/>
          <p:cNvSpPr txBox="1">
            <a:spLocks noChangeArrowheads="1"/>
          </p:cNvSpPr>
          <p:nvPr/>
        </p:nvSpPr>
        <p:spPr bwMode="auto">
          <a:xfrm>
            <a:off x="152400" y="2513013"/>
            <a:ext cx="1135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California</a:t>
            </a:r>
          </a:p>
        </p:txBody>
      </p:sp>
      <p:sp>
        <p:nvSpPr>
          <p:cNvPr id="53307" name="Text Box 60"/>
          <p:cNvSpPr txBox="1">
            <a:spLocks noChangeArrowheads="1"/>
          </p:cNvSpPr>
          <p:nvPr/>
        </p:nvSpPr>
        <p:spPr bwMode="auto">
          <a:xfrm>
            <a:off x="685800" y="3733800"/>
            <a:ext cx="1560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Santa Barbara</a:t>
            </a:r>
          </a:p>
        </p:txBody>
      </p:sp>
      <p:sp>
        <p:nvSpPr>
          <p:cNvPr id="53308" name="Rectangle 61"/>
          <p:cNvSpPr>
            <a:spLocks noChangeArrowheads="1"/>
          </p:cNvSpPr>
          <p:nvPr/>
        </p:nvSpPr>
        <p:spPr bwMode="auto">
          <a:xfrm>
            <a:off x="6858000" y="27432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latin typeface="Century Gothic" pitchFamily="34" charset="0"/>
                <a:cs typeface="Arial" pitchFamily="34" charset="0"/>
              </a:rPr>
              <a:t>New York</a:t>
            </a:r>
          </a:p>
        </p:txBody>
      </p:sp>
      <p:sp>
        <p:nvSpPr>
          <p:cNvPr id="1923134" name="AutoShape 62"/>
          <p:cNvSpPr>
            <a:spLocks noChangeArrowheads="1"/>
          </p:cNvSpPr>
          <p:nvPr/>
        </p:nvSpPr>
        <p:spPr bwMode="auto">
          <a:xfrm>
            <a:off x="7924800" y="2743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35" name="AutoShape 63"/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11" name="Text Box 64"/>
          <p:cNvSpPr txBox="1">
            <a:spLocks noChangeArrowheads="1"/>
          </p:cNvSpPr>
          <p:nvPr/>
        </p:nvSpPr>
        <p:spPr bwMode="auto">
          <a:xfrm>
            <a:off x="3657600" y="4953000"/>
            <a:ext cx="725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Waco</a:t>
            </a:r>
          </a:p>
        </p:txBody>
      </p:sp>
      <p:sp>
        <p:nvSpPr>
          <p:cNvPr id="53312" name="Text Box 65"/>
          <p:cNvSpPr txBox="1">
            <a:spLocks noChangeArrowheads="1"/>
          </p:cNvSpPr>
          <p:nvPr/>
        </p:nvSpPr>
        <p:spPr bwMode="auto">
          <a:xfrm>
            <a:off x="6629400" y="4343400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Atlanta</a:t>
            </a:r>
          </a:p>
        </p:txBody>
      </p:sp>
      <p:sp>
        <p:nvSpPr>
          <p:cNvPr id="1923138" name="AutoShape 66"/>
          <p:cNvSpPr>
            <a:spLocks noChangeArrowheads="1"/>
          </p:cNvSpPr>
          <p:nvPr/>
        </p:nvSpPr>
        <p:spPr bwMode="auto">
          <a:xfrm>
            <a:off x="7467600" y="5867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14" name="Text Box 67"/>
          <p:cNvSpPr txBox="1">
            <a:spLocks noChangeArrowheads="1"/>
          </p:cNvSpPr>
          <p:nvPr/>
        </p:nvSpPr>
        <p:spPr bwMode="auto">
          <a:xfrm>
            <a:off x="7010400" y="5638800"/>
            <a:ext cx="1763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Broward County</a:t>
            </a:r>
          </a:p>
        </p:txBody>
      </p:sp>
      <p:sp>
        <p:nvSpPr>
          <p:cNvPr id="53315" name="Text Box 68"/>
          <p:cNvSpPr txBox="1">
            <a:spLocks noChangeArrowheads="1"/>
          </p:cNvSpPr>
          <p:nvPr/>
        </p:nvSpPr>
        <p:spPr bwMode="auto">
          <a:xfrm>
            <a:off x="6096000" y="2970213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Dayton</a:t>
            </a:r>
          </a:p>
        </p:txBody>
      </p:sp>
      <p:sp>
        <p:nvSpPr>
          <p:cNvPr id="1923141" name="AutoShape 69"/>
          <p:cNvSpPr>
            <a:spLocks noChangeArrowheads="1"/>
          </p:cNvSpPr>
          <p:nvPr/>
        </p:nvSpPr>
        <p:spPr bwMode="auto">
          <a:xfrm>
            <a:off x="7467600" y="3429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17" name="Text Box 70"/>
          <p:cNvSpPr txBox="1">
            <a:spLocks noChangeArrowheads="1"/>
          </p:cNvSpPr>
          <p:nvPr/>
        </p:nvSpPr>
        <p:spPr bwMode="auto">
          <a:xfrm>
            <a:off x="7620000" y="3351213"/>
            <a:ext cx="1181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Richmond</a:t>
            </a:r>
          </a:p>
        </p:txBody>
      </p:sp>
      <p:sp>
        <p:nvSpPr>
          <p:cNvPr id="1923143" name="AutoShape 71"/>
          <p:cNvSpPr>
            <a:spLocks noChangeArrowheads="1"/>
          </p:cNvSpPr>
          <p:nvPr/>
        </p:nvSpPr>
        <p:spPr bwMode="auto">
          <a:xfrm>
            <a:off x="7010400" y="5257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19" name="Text Box 72"/>
          <p:cNvSpPr txBox="1">
            <a:spLocks noChangeArrowheads="1"/>
          </p:cNvSpPr>
          <p:nvPr/>
        </p:nvSpPr>
        <p:spPr bwMode="auto">
          <a:xfrm>
            <a:off x="5867400" y="5029200"/>
            <a:ext cx="1258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Gainesville</a:t>
            </a:r>
          </a:p>
        </p:txBody>
      </p:sp>
      <p:sp>
        <p:nvSpPr>
          <p:cNvPr id="53320" name="Text Box 73"/>
          <p:cNvSpPr txBox="1">
            <a:spLocks noChangeArrowheads="1"/>
          </p:cNvSpPr>
          <p:nvPr/>
        </p:nvSpPr>
        <p:spPr bwMode="auto">
          <a:xfrm>
            <a:off x="533400" y="1903413"/>
            <a:ext cx="995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entury Gothic" pitchFamily="34" charset="0"/>
              </a:rPr>
              <a:t>Portland</a:t>
            </a:r>
          </a:p>
        </p:txBody>
      </p:sp>
      <p:sp>
        <p:nvSpPr>
          <p:cNvPr id="53321" name="Text Box 74"/>
          <p:cNvSpPr txBox="1">
            <a:spLocks noChangeArrowheads="1"/>
          </p:cNvSpPr>
          <p:nvPr/>
        </p:nvSpPr>
        <p:spPr bwMode="auto">
          <a:xfrm>
            <a:off x="3733800" y="2360613"/>
            <a:ext cx="137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entury Gothic" pitchFamily="34" charset="0"/>
              </a:rPr>
              <a:t>Minneapolis</a:t>
            </a:r>
          </a:p>
        </p:txBody>
      </p:sp>
      <p:sp>
        <p:nvSpPr>
          <p:cNvPr id="53322" name="Text Box 75"/>
          <p:cNvSpPr txBox="1">
            <a:spLocks noChangeArrowheads="1"/>
          </p:cNvSpPr>
          <p:nvPr/>
        </p:nvSpPr>
        <p:spPr bwMode="auto">
          <a:xfrm>
            <a:off x="7239000" y="4800600"/>
            <a:ext cx="1392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Jacksonville</a:t>
            </a:r>
          </a:p>
        </p:txBody>
      </p:sp>
      <p:sp>
        <p:nvSpPr>
          <p:cNvPr id="53323" name="Text Box 76"/>
          <p:cNvSpPr txBox="1">
            <a:spLocks noChangeArrowheads="1"/>
          </p:cNvSpPr>
          <p:nvPr/>
        </p:nvSpPr>
        <p:spPr bwMode="auto">
          <a:xfrm>
            <a:off x="4876800" y="2894013"/>
            <a:ext cx="1044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entury Gothic" pitchFamily="34" charset="0"/>
              </a:rPr>
              <a:t>Chicago</a:t>
            </a:r>
          </a:p>
        </p:txBody>
      </p:sp>
      <p:sp>
        <p:nvSpPr>
          <p:cNvPr id="53324" name="Text Box 77"/>
          <p:cNvSpPr txBox="1">
            <a:spLocks noChangeArrowheads="1"/>
          </p:cNvSpPr>
          <p:nvPr/>
        </p:nvSpPr>
        <p:spPr bwMode="auto">
          <a:xfrm>
            <a:off x="2438400" y="3352800"/>
            <a:ext cx="871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Denver</a:t>
            </a:r>
          </a:p>
        </p:txBody>
      </p:sp>
      <p:sp>
        <p:nvSpPr>
          <p:cNvPr id="53325" name="Text Box 78"/>
          <p:cNvSpPr txBox="1">
            <a:spLocks noChangeArrowheads="1"/>
          </p:cNvSpPr>
          <p:nvPr/>
        </p:nvSpPr>
        <p:spPr bwMode="auto">
          <a:xfrm>
            <a:off x="4800600" y="3352800"/>
            <a:ext cx="1370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Indianapolis</a:t>
            </a:r>
          </a:p>
        </p:txBody>
      </p:sp>
      <p:sp>
        <p:nvSpPr>
          <p:cNvPr id="53326" name="Text Box 79"/>
          <p:cNvSpPr txBox="1">
            <a:spLocks noChangeArrowheads="1"/>
          </p:cNvSpPr>
          <p:nvPr/>
        </p:nvSpPr>
        <p:spPr bwMode="auto">
          <a:xfrm>
            <a:off x="1066800" y="4038600"/>
            <a:ext cx="1390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Los Angeles</a:t>
            </a:r>
          </a:p>
        </p:txBody>
      </p:sp>
      <p:sp>
        <p:nvSpPr>
          <p:cNvPr id="53327" name="Text Box 80"/>
          <p:cNvSpPr txBox="1">
            <a:spLocks noChangeArrowheads="1"/>
          </p:cNvSpPr>
          <p:nvPr/>
        </p:nvSpPr>
        <p:spPr bwMode="auto">
          <a:xfrm>
            <a:off x="5029200" y="3886200"/>
            <a:ext cx="1122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Louisville</a:t>
            </a:r>
          </a:p>
        </p:txBody>
      </p:sp>
      <p:sp>
        <p:nvSpPr>
          <p:cNvPr id="53328" name="Text Box 81"/>
          <p:cNvSpPr txBox="1">
            <a:spLocks noChangeArrowheads="1"/>
          </p:cNvSpPr>
          <p:nvPr/>
        </p:nvSpPr>
        <p:spPr bwMode="auto">
          <a:xfrm>
            <a:off x="3581400" y="1979613"/>
            <a:ext cx="1204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Minnesota</a:t>
            </a:r>
          </a:p>
        </p:txBody>
      </p:sp>
      <p:sp>
        <p:nvSpPr>
          <p:cNvPr id="1923154" name="AutoShape 82"/>
          <p:cNvSpPr>
            <a:spLocks noChangeArrowheads="1"/>
          </p:cNvSpPr>
          <p:nvPr/>
        </p:nvSpPr>
        <p:spPr bwMode="auto">
          <a:xfrm>
            <a:off x="8229600" y="2286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30" name="Text Box 83"/>
          <p:cNvSpPr txBox="1">
            <a:spLocks noChangeArrowheads="1"/>
          </p:cNvSpPr>
          <p:nvPr/>
        </p:nvSpPr>
        <p:spPr bwMode="auto">
          <a:xfrm>
            <a:off x="8153400" y="2665413"/>
            <a:ext cx="896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Quincy</a:t>
            </a:r>
          </a:p>
        </p:txBody>
      </p:sp>
      <p:sp>
        <p:nvSpPr>
          <p:cNvPr id="53331" name="Text Box 84"/>
          <p:cNvSpPr txBox="1">
            <a:spLocks noChangeArrowheads="1"/>
          </p:cNvSpPr>
          <p:nvPr/>
        </p:nvSpPr>
        <p:spPr bwMode="auto">
          <a:xfrm>
            <a:off x="2209800" y="2895600"/>
            <a:ext cx="151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Salt Lake City</a:t>
            </a:r>
          </a:p>
        </p:txBody>
      </p:sp>
      <p:sp>
        <p:nvSpPr>
          <p:cNvPr id="53332" name="Rectangle 85"/>
          <p:cNvSpPr>
            <a:spLocks noChangeArrowheads="1"/>
          </p:cNvSpPr>
          <p:nvPr/>
        </p:nvSpPr>
        <p:spPr bwMode="auto">
          <a:xfrm>
            <a:off x="381000" y="45720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cs typeface="Arial" pitchFamily="34" charset="0"/>
              </a:rPr>
              <a:t>San Diego</a:t>
            </a:r>
          </a:p>
        </p:txBody>
      </p:sp>
      <p:sp>
        <p:nvSpPr>
          <p:cNvPr id="1923158" name="AutoShape 86"/>
          <p:cNvSpPr>
            <a:spLocks noChangeArrowheads="1"/>
          </p:cNvSpPr>
          <p:nvPr/>
        </p:nvSpPr>
        <p:spPr bwMode="auto">
          <a:xfrm>
            <a:off x="1066800" y="4267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59" name="AutoShape 87"/>
          <p:cNvSpPr>
            <a:spLocks noChangeArrowheads="1"/>
          </p:cNvSpPr>
          <p:nvPr/>
        </p:nvSpPr>
        <p:spPr bwMode="auto">
          <a:xfrm>
            <a:off x="2057400" y="2971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60" name="AutoShape 88"/>
          <p:cNvSpPr>
            <a:spLocks noChangeArrowheads="1"/>
          </p:cNvSpPr>
          <p:nvPr/>
        </p:nvSpPr>
        <p:spPr bwMode="auto">
          <a:xfrm>
            <a:off x="609600" y="3886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61" name="AutoShape 89"/>
          <p:cNvSpPr>
            <a:spLocks noChangeArrowheads="1"/>
          </p:cNvSpPr>
          <p:nvPr/>
        </p:nvSpPr>
        <p:spPr bwMode="auto">
          <a:xfrm>
            <a:off x="533400" y="2819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62" name="AutoShape 90"/>
          <p:cNvSpPr>
            <a:spLocks noChangeArrowheads="1"/>
          </p:cNvSpPr>
          <p:nvPr/>
        </p:nvSpPr>
        <p:spPr bwMode="auto">
          <a:xfrm>
            <a:off x="762000" y="1219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63" name="AutoShape 91"/>
          <p:cNvSpPr>
            <a:spLocks noChangeArrowheads="1"/>
          </p:cNvSpPr>
          <p:nvPr/>
        </p:nvSpPr>
        <p:spPr bwMode="auto">
          <a:xfrm>
            <a:off x="609600" y="1676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64" name="AutoShape 92"/>
          <p:cNvSpPr>
            <a:spLocks noChangeArrowheads="1"/>
          </p:cNvSpPr>
          <p:nvPr/>
        </p:nvSpPr>
        <p:spPr bwMode="auto">
          <a:xfrm>
            <a:off x="914400" y="4191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65" name="AutoShape 93"/>
          <p:cNvSpPr>
            <a:spLocks noChangeArrowheads="1"/>
          </p:cNvSpPr>
          <p:nvPr/>
        </p:nvSpPr>
        <p:spPr bwMode="auto">
          <a:xfrm>
            <a:off x="6400800" y="3200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66" name="AutoShape 94"/>
          <p:cNvSpPr>
            <a:spLocks noChangeArrowheads="1"/>
          </p:cNvSpPr>
          <p:nvPr/>
        </p:nvSpPr>
        <p:spPr bwMode="auto">
          <a:xfrm>
            <a:off x="6858000" y="3962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67" name="AutoShape 95"/>
          <p:cNvSpPr>
            <a:spLocks noChangeArrowheads="1"/>
          </p:cNvSpPr>
          <p:nvPr/>
        </p:nvSpPr>
        <p:spPr bwMode="auto">
          <a:xfrm>
            <a:off x="990600" y="3048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68" name="AutoShape 96"/>
          <p:cNvSpPr>
            <a:spLocks noChangeArrowheads="1"/>
          </p:cNvSpPr>
          <p:nvPr/>
        </p:nvSpPr>
        <p:spPr bwMode="auto">
          <a:xfrm>
            <a:off x="4953000" y="2362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69" name="AutoShape 97"/>
          <p:cNvSpPr>
            <a:spLocks noChangeArrowheads="1"/>
          </p:cNvSpPr>
          <p:nvPr/>
        </p:nvSpPr>
        <p:spPr bwMode="auto">
          <a:xfrm>
            <a:off x="152400" y="51054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70" name="AutoShape 98"/>
          <p:cNvSpPr>
            <a:spLocks noChangeArrowheads="1"/>
          </p:cNvSpPr>
          <p:nvPr/>
        </p:nvSpPr>
        <p:spPr bwMode="auto">
          <a:xfrm>
            <a:off x="4724400" y="1981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71" name="AutoShape 99"/>
          <p:cNvSpPr>
            <a:spLocks noChangeArrowheads="1"/>
          </p:cNvSpPr>
          <p:nvPr/>
        </p:nvSpPr>
        <p:spPr bwMode="auto">
          <a:xfrm>
            <a:off x="5029200" y="2362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72" name="AutoShape 100"/>
          <p:cNvSpPr>
            <a:spLocks noChangeArrowheads="1"/>
          </p:cNvSpPr>
          <p:nvPr/>
        </p:nvSpPr>
        <p:spPr bwMode="auto">
          <a:xfrm>
            <a:off x="1066800" y="3048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73" name="AutoShape 101"/>
          <p:cNvSpPr>
            <a:spLocks noChangeArrowheads="1"/>
          </p:cNvSpPr>
          <p:nvPr/>
        </p:nvSpPr>
        <p:spPr bwMode="auto">
          <a:xfrm>
            <a:off x="838200" y="1219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74" name="AutoShape 102"/>
          <p:cNvSpPr>
            <a:spLocks noChangeArrowheads="1"/>
          </p:cNvSpPr>
          <p:nvPr/>
        </p:nvSpPr>
        <p:spPr bwMode="auto">
          <a:xfrm>
            <a:off x="5791200" y="2895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75" name="AutoShape 103"/>
          <p:cNvSpPr>
            <a:spLocks noChangeArrowheads="1"/>
          </p:cNvSpPr>
          <p:nvPr/>
        </p:nvSpPr>
        <p:spPr bwMode="auto">
          <a:xfrm>
            <a:off x="6019800" y="3733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76" name="AutoShape 104"/>
          <p:cNvSpPr>
            <a:spLocks noChangeArrowheads="1"/>
          </p:cNvSpPr>
          <p:nvPr/>
        </p:nvSpPr>
        <p:spPr bwMode="auto">
          <a:xfrm>
            <a:off x="152400" y="5562600"/>
            <a:ext cx="304800" cy="304800"/>
          </a:xfrm>
          <a:prstGeom prst="star5">
            <a:avLst/>
          </a:prstGeom>
          <a:solidFill>
            <a:srgbClr val="00FF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177" name="AutoShape 105"/>
          <p:cNvSpPr>
            <a:spLocks noChangeArrowheads="1"/>
          </p:cNvSpPr>
          <p:nvPr/>
        </p:nvSpPr>
        <p:spPr bwMode="auto">
          <a:xfrm>
            <a:off x="6477000" y="4419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78" name="AutoShape 106"/>
          <p:cNvSpPr>
            <a:spLocks noChangeArrowheads="1"/>
          </p:cNvSpPr>
          <p:nvPr/>
        </p:nvSpPr>
        <p:spPr bwMode="auto">
          <a:xfrm>
            <a:off x="7315200" y="6019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179" name="AutoShape 107"/>
          <p:cNvSpPr>
            <a:spLocks noChangeArrowheads="1"/>
          </p:cNvSpPr>
          <p:nvPr/>
        </p:nvSpPr>
        <p:spPr bwMode="auto">
          <a:xfrm>
            <a:off x="6553200" y="4419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55" name="Text Box 108"/>
          <p:cNvSpPr txBox="1">
            <a:spLocks noChangeArrowheads="1"/>
          </p:cNvSpPr>
          <p:nvPr/>
        </p:nvSpPr>
        <p:spPr bwMode="auto">
          <a:xfrm>
            <a:off x="381000" y="51054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Completed Studies</a:t>
            </a:r>
          </a:p>
        </p:txBody>
      </p:sp>
      <p:sp>
        <p:nvSpPr>
          <p:cNvPr id="1923182" name="AutoShape 110"/>
          <p:cNvSpPr>
            <a:spLocks noChangeArrowheads="1"/>
          </p:cNvSpPr>
          <p:nvPr/>
        </p:nvSpPr>
        <p:spPr bwMode="auto">
          <a:xfrm>
            <a:off x="457200" y="3200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53357" name="Text Box 111"/>
          <p:cNvSpPr txBox="1">
            <a:spLocks noChangeArrowheads="1"/>
          </p:cNvSpPr>
          <p:nvPr/>
        </p:nvSpPr>
        <p:spPr bwMode="auto">
          <a:xfrm>
            <a:off x="533400" y="3276600"/>
            <a:ext cx="157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San Francisco</a:t>
            </a:r>
          </a:p>
        </p:txBody>
      </p:sp>
      <p:sp>
        <p:nvSpPr>
          <p:cNvPr id="1923184" name="AutoShape 112"/>
          <p:cNvSpPr>
            <a:spLocks noChangeArrowheads="1"/>
          </p:cNvSpPr>
          <p:nvPr/>
        </p:nvSpPr>
        <p:spPr bwMode="auto">
          <a:xfrm>
            <a:off x="1828800" y="4419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53359" name="Rectangle 113"/>
          <p:cNvSpPr>
            <a:spLocks noChangeArrowheads="1"/>
          </p:cNvSpPr>
          <p:nvPr/>
        </p:nvSpPr>
        <p:spPr bwMode="auto">
          <a:xfrm>
            <a:off x="1676400" y="44958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cs typeface="Arial" pitchFamily="34" charset="0"/>
              </a:rPr>
              <a:t>Maricopa County</a:t>
            </a:r>
          </a:p>
        </p:txBody>
      </p:sp>
      <p:grpSp>
        <p:nvGrpSpPr>
          <p:cNvPr id="53360" name="Group 114"/>
          <p:cNvGrpSpPr>
            <a:grpSpLocks/>
          </p:cNvGrpSpPr>
          <p:nvPr/>
        </p:nvGrpSpPr>
        <p:grpSpPr bwMode="auto">
          <a:xfrm>
            <a:off x="2362200" y="5562600"/>
            <a:ext cx="1600200" cy="1101725"/>
            <a:chOff x="1488" y="3504"/>
            <a:chExt cx="1008" cy="694"/>
          </a:xfrm>
        </p:grpSpPr>
        <p:sp>
          <p:nvSpPr>
            <p:cNvPr id="53417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488" y="3504"/>
              <a:ext cx="100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8" name="Freeform 116"/>
            <p:cNvSpPr>
              <a:spLocks/>
            </p:cNvSpPr>
            <p:nvPr/>
          </p:nvSpPr>
          <p:spPr bwMode="auto">
            <a:xfrm>
              <a:off x="2242" y="3927"/>
              <a:ext cx="247" cy="264"/>
            </a:xfrm>
            <a:custGeom>
              <a:avLst/>
              <a:gdLst>
                <a:gd name="T0" fmla="*/ 0 w 990"/>
                <a:gd name="T1" fmla="*/ 0 h 1057"/>
                <a:gd name="T2" fmla="*/ 0 w 990"/>
                <a:gd name="T3" fmla="*/ 0 h 1057"/>
                <a:gd name="T4" fmla="*/ 0 w 990"/>
                <a:gd name="T5" fmla="*/ 0 h 1057"/>
                <a:gd name="T6" fmla="*/ 0 w 990"/>
                <a:gd name="T7" fmla="*/ 0 h 1057"/>
                <a:gd name="T8" fmla="*/ 0 w 990"/>
                <a:gd name="T9" fmla="*/ 0 h 1057"/>
                <a:gd name="T10" fmla="*/ 0 w 990"/>
                <a:gd name="T11" fmla="*/ 0 h 1057"/>
                <a:gd name="T12" fmla="*/ 0 w 990"/>
                <a:gd name="T13" fmla="*/ 0 h 1057"/>
                <a:gd name="T14" fmla="*/ 0 w 990"/>
                <a:gd name="T15" fmla="*/ 0 h 1057"/>
                <a:gd name="T16" fmla="*/ 0 w 990"/>
                <a:gd name="T17" fmla="*/ 0 h 1057"/>
                <a:gd name="T18" fmla="*/ 0 w 990"/>
                <a:gd name="T19" fmla="*/ 0 h 1057"/>
                <a:gd name="T20" fmla="*/ 0 w 990"/>
                <a:gd name="T21" fmla="*/ 0 h 1057"/>
                <a:gd name="T22" fmla="*/ 0 w 990"/>
                <a:gd name="T23" fmla="*/ 0 h 1057"/>
                <a:gd name="T24" fmla="*/ 0 w 990"/>
                <a:gd name="T25" fmla="*/ 0 h 1057"/>
                <a:gd name="T26" fmla="*/ 0 w 990"/>
                <a:gd name="T27" fmla="*/ 0 h 1057"/>
                <a:gd name="T28" fmla="*/ 0 w 990"/>
                <a:gd name="T29" fmla="*/ 0 h 1057"/>
                <a:gd name="T30" fmla="*/ 0 w 990"/>
                <a:gd name="T31" fmla="*/ 0 h 1057"/>
                <a:gd name="T32" fmla="*/ 0 w 990"/>
                <a:gd name="T33" fmla="*/ 0 h 1057"/>
                <a:gd name="T34" fmla="*/ 0 w 990"/>
                <a:gd name="T35" fmla="*/ 0 h 1057"/>
                <a:gd name="T36" fmla="*/ 0 w 990"/>
                <a:gd name="T37" fmla="*/ 0 h 1057"/>
                <a:gd name="T38" fmla="*/ 0 w 990"/>
                <a:gd name="T39" fmla="*/ 0 h 1057"/>
                <a:gd name="T40" fmla="*/ 0 w 990"/>
                <a:gd name="T41" fmla="*/ 0 h 1057"/>
                <a:gd name="T42" fmla="*/ 0 w 990"/>
                <a:gd name="T43" fmla="*/ 0 h 1057"/>
                <a:gd name="T44" fmla="*/ 0 w 990"/>
                <a:gd name="T45" fmla="*/ 0 h 1057"/>
                <a:gd name="T46" fmla="*/ 0 w 990"/>
                <a:gd name="T47" fmla="*/ 0 h 1057"/>
                <a:gd name="T48" fmla="*/ 0 w 990"/>
                <a:gd name="T49" fmla="*/ 0 h 1057"/>
                <a:gd name="T50" fmla="*/ 0 w 990"/>
                <a:gd name="T51" fmla="*/ 0 h 1057"/>
                <a:gd name="T52" fmla="*/ 0 w 990"/>
                <a:gd name="T53" fmla="*/ 0 h 1057"/>
                <a:gd name="T54" fmla="*/ 0 w 990"/>
                <a:gd name="T55" fmla="*/ 0 h 1057"/>
                <a:gd name="T56" fmla="*/ 0 w 990"/>
                <a:gd name="T57" fmla="*/ 0 h 1057"/>
                <a:gd name="T58" fmla="*/ 0 w 990"/>
                <a:gd name="T59" fmla="*/ 0 h 1057"/>
                <a:gd name="T60" fmla="*/ 0 w 990"/>
                <a:gd name="T61" fmla="*/ 0 h 1057"/>
                <a:gd name="T62" fmla="*/ 0 w 990"/>
                <a:gd name="T63" fmla="*/ 0 h 1057"/>
                <a:gd name="T64" fmla="*/ 0 w 990"/>
                <a:gd name="T65" fmla="*/ 0 h 1057"/>
                <a:gd name="T66" fmla="*/ 0 w 990"/>
                <a:gd name="T67" fmla="*/ 0 h 1057"/>
                <a:gd name="T68" fmla="*/ 0 w 990"/>
                <a:gd name="T69" fmla="*/ 0 h 10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0"/>
                <a:gd name="T106" fmla="*/ 0 h 1057"/>
                <a:gd name="T107" fmla="*/ 990 w 990"/>
                <a:gd name="T108" fmla="*/ 1057 h 10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0" h="1057">
                  <a:moveTo>
                    <a:pt x="317" y="1030"/>
                  </a:moveTo>
                  <a:lnTo>
                    <a:pt x="393" y="1004"/>
                  </a:lnTo>
                  <a:lnTo>
                    <a:pt x="384" y="964"/>
                  </a:lnTo>
                  <a:lnTo>
                    <a:pt x="499" y="897"/>
                  </a:lnTo>
                  <a:lnTo>
                    <a:pt x="595" y="775"/>
                  </a:lnTo>
                  <a:lnTo>
                    <a:pt x="660" y="830"/>
                  </a:lnTo>
                  <a:lnTo>
                    <a:pt x="786" y="761"/>
                  </a:lnTo>
                  <a:lnTo>
                    <a:pt x="851" y="723"/>
                  </a:lnTo>
                  <a:lnTo>
                    <a:pt x="883" y="656"/>
                  </a:lnTo>
                  <a:lnTo>
                    <a:pt x="978" y="601"/>
                  </a:lnTo>
                  <a:lnTo>
                    <a:pt x="990" y="547"/>
                  </a:lnTo>
                  <a:lnTo>
                    <a:pt x="894" y="521"/>
                  </a:lnTo>
                  <a:lnTo>
                    <a:pt x="851" y="376"/>
                  </a:lnTo>
                  <a:lnTo>
                    <a:pt x="757" y="400"/>
                  </a:lnTo>
                  <a:lnTo>
                    <a:pt x="757" y="307"/>
                  </a:lnTo>
                  <a:lnTo>
                    <a:pt x="712" y="255"/>
                  </a:lnTo>
                  <a:lnTo>
                    <a:pt x="564" y="161"/>
                  </a:lnTo>
                  <a:lnTo>
                    <a:pt x="455" y="148"/>
                  </a:lnTo>
                  <a:lnTo>
                    <a:pt x="404" y="94"/>
                  </a:lnTo>
                  <a:lnTo>
                    <a:pt x="169" y="0"/>
                  </a:lnTo>
                  <a:lnTo>
                    <a:pt x="138" y="28"/>
                  </a:lnTo>
                  <a:lnTo>
                    <a:pt x="138" y="106"/>
                  </a:lnTo>
                  <a:lnTo>
                    <a:pt x="181" y="132"/>
                  </a:lnTo>
                  <a:lnTo>
                    <a:pt x="181" y="215"/>
                  </a:lnTo>
                  <a:lnTo>
                    <a:pt x="147" y="267"/>
                  </a:lnTo>
                  <a:lnTo>
                    <a:pt x="116" y="307"/>
                  </a:lnTo>
                  <a:lnTo>
                    <a:pt x="54" y="322"/>
                  </a:lnTo>
                  <a:lnTo>
                    <a:pt x="0" y="425"/>
                  </a:lnTo>
                  <a:lnTo>
                    <a:pt x="126" y="696"/>
                  </a:lnTo>
                  <a:lnTo>
                    <a:pt x="126" y="869"/>
                  </a:lnTo>
                  <a:lnTo>
                    <a:pt x="104" y="921"/>
                  </a:lnTo>
                  <a:lnTo>
                    <a:pt x="126" y="990"/>
                  </a:lnTo>
                  <a:lnTo>
                    <a:pt x="275" y="1057"/>
                  </a:lnTo>
                  <a:lnTo>
                    <a:pt x="317" y="10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9" name="Freeform 117"/>
            <p:cNvSpPr>
              <a:spLocks/>
            </p:cNvSpPr>
            <p:nvPr/>
          </p:nvSpPr>
          <p:spPr bwMode="auto">
            <a:xfrm>
              <a:off x="2105" y="3756"/>
              <a:ext cx="147" cy="94"/>
            </a:xfrm>
            <a:custGeom>
              <a:avLst/>
              <a:gdLst>
                <a:gd name="T0" fmla="*/ 0 w 587"/>
                <a:gd name="T1" fmla="*/ 0 h 376"/>
                <a:gd name="T2" fmla="*/ 0 w 587"/>
                <a:gd name="T3" fmla="*/ 0 h 376"/>
                <a:gd name="T4" fmla="*/ 0 w 587"/>
                <a:gd name="T5" fmla="*/ 0 h 376"/>
                <a:gd name="T6" fmla="*/ 0 w 587"/>
                <a:gd name="T7" fmla="*/ 0 h 376"/>
                <a:gd name="T8" fmla="*/ 0 w 587"/>
                <a:gd name="T9" fmla="*/ 0 h 376"/>
                <a:gd name="T10" fmla="*/ 0 w 587"/>
                <a:gd name="T11" fmla="*/ 0 h 376"/>
                <a:gd name="T12" fmla="*/ 0 w 587"/>
                <a:gd name="T13" fmla="*/ 0 h 376"/>
                <a:gd name="T14" fmla="*/ 0 w 587"/>
                <a:gd name="T15" fmla="*/ 0 h 376"/>
                <a:gd name="T16" fmla="*/ 0 w 587"/>
                <a:gd name="T17" fmla="*/ 0 h 376"/>
                <a:gd name="T18" fmla="*/ 0 w 587"/>
                <a:gd name="T19" fmla="*/ 0 h 376"/>
                <a:gd name="T20" fmla="*/ 0 w 587"/>
                <a:gd name="T21" fmla="*/ 0 h 376"/>
                <a:gd name="T22" fmla="*/ 0 w 587"/>
                <a:gd name="T23" fmla="*/ 0 h 376"/>
                <a:gd name="T24" fmla="*/ 0 w 587"/>
                <a:gd name="T25" fmla="*/ 0 h 376"/>
                <a:gd name="T26" fmla="*/ 0 w 587"/>
                <a:gd name="T27" fmla="*/ 0 h 376"/>
                <a:gd name="T28" fmla="*/ 0 w 587"/>
                <a:gd name="T29" fmla="*/ 0 h 376"/>
                <a:gd name="T30" fmla="*/ 0 w 587"/>
                <a:gd name="T31" fmla="*/ 0 h 376"/>
                <a:gd name="T32" fmla="*/ 0 w 587"/>
                <a:gd name="T33" fmla="*/ 0 h 376"/>
                <a:gd name="T34" fmla="*/ 0 w 587"/>
                <a:gd name="T35" fmla="*/ 0 h 376"/>
                <a:gd name="T36" fmla="*/ 0 w 587"/>
                <a:gd name="T37" fmla="*/ 0 h 376"/>
                <a:gd name="T38" fmla="*/ 0 w 587"/>
                <a:gd name="T39" fmla="*/ 0 h 3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7"/>
                <a:gd name="T61" fmla="*/ 0 h 376"/>
                <a:gd name="T62" fmla="*/ 587 w 587"/>
                <a:gd name="T63" fmla="*/ 376 h 3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7" h="376">
                  <a:moveTo>
                    <a:pt x="587" y="253"/>
                  </a:moveTo>
                  <a:lnTo>
                    <a:pt x="587" y="176"/>
                  </a:lnTo>
                  <a:lnTo>
                    <a:pt x="482" y="148"/>
                  </a:lnTo>
                  <a:lnTo>
                    <a:pt x="462" y="93"/>
                  </a:lnTo>
                  <a:lnTo>
                    <a:pt x="417" y="93"/>
                  </a:lnTo>
                  <a:lnTo>
                    <a:pt x="376" y="31"/>
                  </a:lnTo>
                  <a:lnTo>
                    <a:pt x="259" y="31"/>
                  </a:lnTo>
                  <a:lnTo>
                    <a:pt x="175" y="93"/>
                  </a:lnTo>
                  <a:lnTo>
                    <a:pt x="110" y="0"/>
                  </a:lnTo>
                  <a:lnTo>
                    <a:pt x="57" y="0"/>
                  </a:lnTo>
                  <a:lnTo>
                    <a:pt x="0" y="55"/>
                  </a:lnTo>
                  <a:lnTo>
                    <a:pt x="35" y="148"/>
                  </a:lnTo>
                  <a:lnTo>
                    <a:pt x="130" y="204"/>
                  </a:lnTo>
                  <a:lnTo>
                    <a:pt x="203" y="282"/>
                  </a:lnTo>
                  <a:lnTo>
                    <a:pt x="185" y="323"/>
                  </a:lnTo>
                  <a:lnTo>
                    <a:pt x="313" y="376"/>
                  </a:lnTo>
                  <a:lnTo>
                    <a:pt x="406" y="310"/>
                  </a:lnTo>
                  <a:lnTo>
                    <a:pt x="515" y="310"/>
                  </a:lnTo>
                  <a:lnTo>
                    <a:pt x="587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0" name="Freeform 118"/>
            <p:cNvSpPr>
              <a:spLocks/>
            </p:cNvSpPr>
            <p:nvPr/>
          </p:nvSpPr>
          <p:spPr bwMode="auto">
            <a:xfrm>
              <a:off x="2111" y="3830"/>
              <a:ext cx="32" cy="33"/>
            </a:xfrm>
            <a:custGeom>
              <a:avLst/>
              <a:gdLst>
                <a:gd name="T0" fmla="*/ 0 w 126"/>
                <a:gd name="T1" fmla="*/ 0 h 133"/>
                <a:gd name="T2" fmla="*/ 0 w 126"/>
                <a:gd name="T3" fmla="*/ 0 h 133"/>
                <a:gd name="T4" fmla="*/ 0 w 126"/>
                <a:gd name="T5" fmla="*/ 0 h 133"/>
                <a:gd name="T6" fmla="*/ 0 w 126"/>
                <a:gd name="T7" fmla="*/ 0 h 133"/>
                <a:gd name="T8" fmla="*/ 0 w 126"/>
                <a:gd name="T9" fmla="*/ 0 h 133"/>
                <a:gd name="T10" fmla="*/ 0 w 126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3"/>
                <a:gd name="T20" fmla="*/ 126 w 12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3">
                  <a:moveTo>
                    <a:pt x="126" y="124"/>
                  </a:moveTo>
                  <a:lnTo>
                    <a:pt x="106" y="0"/>
                  </a:lnTo>
                  <a:lnTo>
                    <a:pt x="0" y="105"/>
                  </a:lnTo>
                  <a:lnTo>
                    <a:pt x="11" y="133"/>
                  </a:lnTo>
                  <a:lnTo>
                    <a:pt x="126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1" name="Freeform 119"/>
            <p:cNvSpPr>
              <a:spLocks/>
            </p:cNvSpPr>
            <p:nvPr/>
          </p:nvSpPr>
          <p:spPr bwMode="auto">
            <a:xfrm>
              <a:off x="2034" y="3770"/>
              <a:ext cx="50" cy="47"/>
            </a:xfrm>
            <a:custGeom>
              <a:avLst/>
              <a:gdLst>
                <a:gd name="T0" fmla="*/ 0 w 200"/>
                <a:gd name="T1" fmla="*/ 0 h 189"/>
                <a:gd name="T2" fmla="*/ 0 w 200"/>
                <a:gd name="T3" fmla="*/ 0 h 189"/>
                <a:gd name="T4" fmla="*/ 0 w 200"/>
                <a:gd name="T5" fmla="*/ 0 h 189"/>
                <a:gd name="T6" fmla="*/ 0 w 200"/>
                <a:gd name="T7" fmla="*/ 0 h 189"/>
                <a:gd name="T8" fmla="*/ 0 w 200"/>
                <a:gd name="T9" fmla="*/ 0 h 189"/>
                <a:gd name="T10" fmla="*/ 0 w 200"/>
                <a:gd name="T11" fmla="*/ 0 h 189"/>
                <a:gd name="T12" fmla="*/ 0 w 200"/>
                <a:gd name="T13" fmla="*/ 0 h 189"/>
                <a:gd name="T14" fmla="*/ 0 w 200"/>
                <a:gd name="T15" fmla="*/ 0 h 189"/>
                <a:gd name="T16" fmla="*/ 0 w 200"/>
                <a:gd name="T17" fmla="*/ 0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189"/>
                <a:gd name="T29" fmla="*/ 200 w 200"/>
                <a:gd name="T30" fmla="*/ 189 h 1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189">
                  <a:moveTo>
                    <a:pt x="181" y="189"/>
                  </a:moveTo>
                  <a:lnTo>
                    <a:pt x="200" y="121"/>
                  </a:lnTo>
                  <a:lnTo>
                    <a:pt x="135" y="54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62" y="121"/>
                  </a:lnTo>
                  <a:lnTo>
                    <a:pt x="181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2" name="Freeform 120"/>
            <p:cNvSpPr>
              <a:spLocks/>
            </p:cNvSpPr>
            <p:nvPr/>
          </p:nvSpPr>
          <p:spPr bwMode="auto">
            <a:xfrm>
              <a:off x="1986" y="3710"/>
              <a:ext cx="117" cy="40"/>
            </a:xfrm>
            <a:custGeom>
              <a:avLst/>
              <a:gdLst>
                <a:gd name="T0" fmla="*/ 0 w 469"/>
                <a:gd name="T1" fmla="*/ 0 h 160"/>
                <a:gd name="T2" fmla="*/ 0 w 469"/>
                <a:gd name="T3" fmla="*/ 0 h 160"/>
                <a:gd name="T4" fmla="*/ 0 w 469"/>
                <a:gd name="T5" fmla="*/ 0 h 160"/>
                <a:gd name="T6" fmla="*/ 0 w 469"/>
                <a:gd name="T7" fmla="*/ 0 h 160"/>
                <a:gd name="T8" fmla="*/ 0 w 469"/>
                <a:gd name="T9" fmla="*/ 0 h 160"/>
                <a:gd name="T10" fmla="*/ 0 w 469"/>
                <a:gd name="T11" fmla="*/ 0 h 160"/>
                <a:gd name="T12" fmla="*/ 0 w 469"/>
                <a:gd name="T13" fmla="*/ 0 h 160"/>
                <a:gd name="T14" fmla="*/ 0 w 469"/>
                <a:gd name="T15" fmla="*/ 0 h 160"/>
                <a:gd name="T16" fmla="*/ 0 w 469"/>
                <a:gd name="T17" fmla="*/ 0 h 160"/>
                <a:gd name="T18" fmla="*/ 0 w 469"/>
                <a:gd name="T19" fmla="*/ 0 h 160"/>
                <a:gd name="T20" fmla="*/ 0 w 469"/>
                <a:gd name="T21" fmla="*/ 0 h 160"/>
                <a:gd name="T22" fmla="*/ 0 w 469"/>
                <a:gd name="T23" fmla="*/ 0 h 160"/>
                <a:gd name="T24" fmla="*/ 0 w 469"/>
                <a:gd name="T25" fmla="*/ 0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9"/>
                <a:gd name="T40" fmla="*/ 0 h 160"/>
                <a:gd name="T41" fmla="*/ 469 w 469"/>
                <a:gd name="T42" fmla="*/ 160 h 1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9" h="160">
                  <a:moveTo>
                    <a:pt x="469" y="66"/>
                  </a:moveTo>
                  <a:lnTo>
                    <a:pt x="426" y="25"/>
                  </a:lnTo>
                  <a:lnTo>
                    <a:pt x="311" y="66"/>
                  </a:lnTo>
                  <a:lnTo>
                    <a:pt x="33" y="0"/>
                  </a:lnTo>
                  <a:lnTo>
                    <a:pt x="0" y="81"/>
                  </a:lnTo>
                  <a:lnTo>
                    <a:pt x="0" y="120"/>
                  </a:lnTo>
                  <a:lnTo>
                    <a:pt x="129" y="132"/>
                  </a:lnTo>
                  <a:lnTo>
                    <a:pt x="194" y="100"/>
                  </a:lnTo>
                  <a:lnTo>
                    <a:pt x="256" y="160"/>
                  </a:lnTo>
                  <a:lnTo>
                    <a:pt x="363" y="160"/>
                  </a:lnTo>
                  <a:lnTo>
                    <a:pt x="426" y="120"/>
                  </a:lnTo>
                  <a:lnTo>
                    <a:pt x="469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3" name="Freeform 121"/>
            <p:cNvSpPr>
              <a:spLocks/>
            </p:cNvSpPr>
            <p:nvPr/>
          </p:nvSpPr>
          <p:spPr bwMode="auto">
            <a:xfrm>
              <a:off x="1791" y="3617"/>
              <a:ext cx="125" cy="93"/>
            </a:xfrm>
            <a:custGeom>
              <a:avLst/>
              <a:gdLst>
                <a:gd name="T0" fmla="*/ 0 w 501"/>
                <a:gd name="T1" fmla="*/ 0 h 374"/>
                <a:gd name="T2" fmla="*/ 0 w 501"/>
                <a:gd name="T3" fmla="*/ 0 h 374"/>
                <a:gd name="T4" fmla="*/ 0 w 501"/>
                <a:gd name="T5" fmla="*/ 0 h 374"/>
                <a:gd name="T6" fmla="*/ 0 w 501"/>
                <a:gd name="T7" fmla="*/ 0 h 374"/>
                <a:gd name="T8" fmla="*/ 0 w 501"/>
                <a:gd name="T9" fmla="*/ 0 h 374"/>
                <a:gd name="T10" fmla="*/ 0 w 501"/>
                <a:gd name="T11" fmla="*/ 0 h 374"/>
                <a:gd name="T12" fmla="*/ 0 w 501"/>
                <a:gd name="T13" fmla="*/ 0 h 374"/>
                <a:gd name="T14" fmla="*/ 0 w 501"/>
                <a:gd name="T15" fmla="*/ 0 h 374"/>
                <a:gd name="T16" fmla="*/ 0 w 501"/>
                <a:gd name="T17" fmla="*/ 0 h 374"/>
                <a:gd name="T18" fmla="*/ 0 w 501"/>
                <a:gd name="T19" fmla="*/ 0 h 374"/>
                <a:gd name="T20" fmla="*/ 0 w 501"/>
                <a:gd name="T21" fmla="*/ 0 h 374"/>
                <a:gd name="T22" fmla="*/ 0 w 501"/>
                <a:gd name="T23" fmla="*/ 0 h 374"/>
                <a:gd name="T24" fmla="*/ 0 w 501"/>
                <a:gd name="T25" fmla="*/ 0 h 374"/>
                <a:gd name="T26" fmla="*/ 0 w 501"/>
                <a:gd name="T27" fmla="*/ 0 h 374"/>
                <a:gd name="T28" fmla="*/ 0 w 501"/>
                <a:gd name="T29" fmla="*/ 0 h 374"/>
                <a:gd name="T30" fmla="*/ 0 w 501"/>
                <a:gd name="T31" fmla="*/ 0 h 374"/>
                <a:gd name="T32" fmla="*/ 0 w 501"/>
                <a:gd name="T33" fmla="*/ 0 h 374"/>
                <a:gd name="T34" fmla="*/ 0 w 501"/>
                <a:gd name="T35" fmla="*/ 0 h 374"/>
                <a:gd name="T36" fmla="*/ 0 w 501"/>
                <a:gd name="T37" fmla="*/ 0 h 374"/>
                <a:gd name="T38" fmla="*/ 0 w 501"/>
                <a:gd name="T39" fmla="*/ 0 h 3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1"/>
                <a:gd name="T61" fmla="*/ 0 h 374"/>
                <a:gd name="T62" fmla="*/ 501 w 501"/>
                <a:gd name="T63" fmla="*/ 374 h 3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1" h="374">
                  <a:moveTo>
                    <a:pt x="492" y="332"/>
                  </a:moveTo>
                  <a:lnTo>
                    <a:pt x="501" y="291"/>
                  </a:lnTo>
                  <a:lnTo>
                    <a:pt x="448" y="279"/>
                  </a:lnTo>
                  <a:lnTo>
                    <a:pt x="448" y="186"/>
                  </a:lnTo>
                  <a:lnTo>
                    <a:pt x="395" y="226"/>
                  </a:lnTo>
                  <a:lnTo>
                    <a:pt x="342" y="133"/>
                  </a:lnTo>
                  <a:lnTo>
                    <a:pt x="383" y="133"/>
                  </a:lnTo>
                  <a:lnTo>
                    <a:pt x="278" y="0"/>
                  </a:lnTo>
                  <a:lnTo>
                    <a:pt x="213" y="0"/>
                  </a:lnTo>
                  <a:lnTo>
                    <a:pt x="149" y="107"/>
                  </a:lnTo>
                  <a:lnTo>
                    <a:pt x="0" y="107"/>
                  </a:lnTo>
                  <a:lnTo>
                    <a:pt x="56" y="241"/>
                  </a:lnTo>
                  <a:lnTo>
                    <a:pt x="116" y="346"/>
                  </a:lnTo>
                  <a:lnTo>
                    <a:pt x="257" y="346"/>
                  </a:lnTo>
                  <a:lnTo>
                    <a:pt x="225" y="291"/>
                  </a:lnTo>
                  <a:lnTo>
                    <a:pt x="298" y="291"/>
                  </a:lnTo>
                  <a:lnTo>
                    <a:pt x="331" y="308"/>
                  </a:lnTo>
                  <a:lnTo>
                    <a:pt x="372" y="374"/>
                  </a:lnTo>
                  <a:lnTo>
                    <a:pt x="492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4" name="Freeform 122"/>
            <p:cNvSpPr>
              <a:spLocks/>
            </p:cNvSpPr>
            <p:nvPr/>
          </p:nvSpPr>
          <p:spPr bwMode="auto">
            <a:xfrm>
              <a:off x="1581" y="3518"/>
              <a:ext cx="101" cy="84"/>
            </a:xfrm>
            <a:custGeom>
              <a:avLst/>
              <a:gdLst>
                <a:gd name="T0" fmla="*/ 0 w 404"/>
                <a:gd name="T1" fmla="*/ 0 h 334"/>
                <a:gd name="T2" fmla="*/ 0 w 404"/>
                <a:gd name="T3" fmla="*/ 0 h 334"/>
                <a:gd name="T4" fmla="*/ 0 w 404"/>
                <a:gd name="T5" fmla="*/ 0 h 334"/>
                <a:gd name="T6" fmla="*/ 0 w 404"/>
                <a:gd name="T7" fmla="*/ 0 h 334"/>
                <a:gd name="T8" fmla="*/ 0 w 404"/>
                <a:gd name="T9" fmla="*/ 0 h 334"/>
                <a:gd name="T10" fmla="*/ 0 w 404"/>
                <a:gd name="T11" fmla="*/ 0 h 334"/>
                <a:gd name="T12" fmla="*/ 0 w 404"/>
                <a:gd name="T13" fmla="*/ 0 h 334"/>
                <a:gd name="T14" fmla="*/ 0 w 404"/>
                <a:gd name="T15" fmla="*/ 0 h 334"/>
                <a:gd name="T16" fmla="*/ 0 w 404"/>
                <a:gd name="T17" fmla="*/ 0 h 334"/>
                <a:gd name="T18" fmla="*/ 0 w 404"/>
                <a:gd name="T19" fmla="*/ 0 h 334"/>
                <a:gd name="T20" fmla="*/ 0 w 404"/>
                <a:gd name="T21" fmla="*/ 0 h 334"/>
                <a:gd name="T22" fmla="*/ 0 w 404"/>
                <a:gd name="T23" fmla="*/ 0 h 334"/>
                <a:gd name="T24" fmla="*/ 0 w 404"/>
                <a:gd name="T25" fmla="*/ 0 h 334"/>
                <a:gd name="T26" fmla="*/ 0 w 404"/>
                <a:gd name="T27" fmla="*/ 0 h 334"/>
                <a:gd name="T28" fmla="*/ 0 w 404"/>
                <a:gd name="T29" fmla="*/ 0 h 334"/>
                <a:gd name="T30" fmla="*/ 0 w 404"/>
                <a:gd name="T31" fmla="*/ 0 h 334"/>
                <a:gd name="T32" fmla="*/ 0 w 404"/>
                <a:gd name="T33" fmla="*/ 0 h 3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4"/>
                <a:gd name="T52" fmla="*/ 0 h 334"/>
                <a:gd name="T53" fmla="*/ 404 w 404"/>
                <a:gd name="T54" fmla="*/ 334 h 3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4" h="334">
                  <a:moveTo>
                    <a:pt x="278" y="293"/>
                  </a:moveTo>
                  <a:lnTo>
                    <a:pt x="310" y="256"/>
                  </a:lnTo>
                  <a:lnTo>
                    <a:pt x="328" y="228"/>
                  </a:lnTo>
                  <a:lnTo>
                    <a:pt x="328" y="161"/>
                  </a:lnTo>
                  <a:lnTo>
                    <a:pt x="404" y="119"/>
                  </a:lnTo>
                  <a:lnTo>
                    <a:pt x="404" y="56"/>
                  </a:lnTo>
                  <a:lnTo>
                    <a:pt x="362" y="0"/>
                  </a:lnTo>
                  <a:lnTo>
                    <a:pt x="245" y="0"/>
                  </a:lnTo>
                  <a:lnTo>
                    <a:pt x="190" y="12"/>
                  </a:lnTo>
                  <a:lnTo>
                    <a:pt x="54" y="68"/>
                  </a:lnTo>
                  <a:lnTo>
                    <a:pt x="0" y="147"/>
                  </a:lnTo>
                  <a:lnTo>
                    <a:pt x="0" y="240"/>
                  </a:lnTo>
                  <a:lnTo>
                    <a:pt x="138" y="256"/>
                  </a:lnTo>
                  <a:lnTo>
                    <a:pt x="181" y="334"/>
                  </a:lnTo>
                  <a:lnTo>
                    <a:pt x="245" y="305"/>
                  </a:lnTo>
                  <a:lnTo>
                    <a:pt x="278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5" name="Freeform 123"/>
            <p:cNvSpPr>
              <a:spLocks/>
            </p:cNvSpPr>
            <p:nvPr/>
          </p:nvSpPr>
          <p:spPr bwMode="auto">
            <a:xfrm>
              <a:off x="1493" y="3568"/>
              <a:ext cx="44" cy="50"/>
            </a:xfrm>
            <a:custGeom>
              <a:avLst/>
              <a:gdLst>
                <a:gd name="T0" fmla="*/ 0 w 179"/>
                <a:gd name="T1" fmla="*/ 0 h 201"/>
                <a:gd name="T2" fmla="*/ 0 w 179"/>
                <a:gd name="T3" fmla="*/ 0 h 201"/>
                <a:gd name="T4" fmla="*/ 0 w 179"/>
                <a:gd name="T5" fmla="*/ 0 h 201"/>
                <a:gd name="T6" fmla="*/ 0 w 179"/>
                <a:gd name="T7" fmla="*/ 0 h 201"/>
                <a:gd name="T8" fmla="*/ 0 w 179"/>
                <a:gd name="T9" fmla="*/ 0 h 201"/>
                <a:gd name="T10" fmla="*/ 0 w 179"/>
                <a:gd name="T11" fmla="*/ 0 h 201"/>
                <a:gd name="T12" fmla="*/ 0 w 179"/>
                <a:gd name="T13" fmla="*/ 0 h 201"/>
                <a:gd name="T14" fmla="*/ 0 w 179"/>
                <a:gd name="T15" fmla="*/ 0 h 201"/>
                <a:gd name="T16" fmla="*/ 0 w 179"/>
                <a:gd name="T17" fmla="*/ 0 h 201"/>
                <a:gd name="T18" fmla="*/ 0 w 179"/>
                <a:gd name="T19" fmla="*/ 0 h 201"/>
                <a:gd name="T20" fmla="*/ 0 w 179"/>
                <a:gd name="T21" fmla="*/ 0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201"/>
                <a:gd name="T35" fmla="*/ 179 w 179"/>
                <a:gd name="T36" fmla="*/ 201 h 2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201">
                  <a:moveTo>
                    <a:pt x="21" y="201"/>
                  </a:moveTo>
                  <a:lnTo>
                    <a:pt x="49" y="120"/>
                  </a:lnTo>
                  <a:lnTo>
                    <a:pt x="136" y="81"/>
                  </a:lnTo>
                  <a:lnTo>
                    <a:pt x="136" y="56"/>
                  </a:lnTo>
                  <a:lnTo>
                    <a:pt x="179" y="0"/>
                  </a:lnTo>
                  <a:lnTo>
                    <a:pt x="115" y="0"/>
                  </a:lnTo>
                  <a:lnTo>
                    <a:pt x="73" y="68"/>
                  </a:lnTo>
                  <a:lnTo>
                    <a:pt x="8" y="81"/>
                  </a:lnTo>
                  <a:lnTo>
                    <a:pt x="0" y="201"/>
                  </a:lnTo>
                  <a:lnTo>
                    <a:pt x="21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6" name="Freeform 124"/>
            <p:cNvSpPr>
              <a:spLocks/>
            </p:cNvSpPr>
            <p:nvPr/>
          </p:nvSpPr>
          <p:spPr bwMode="auto">
            <a:xfrm>
              <a:off x="2237" y="3919"/>
              <a:ext cx="247" cy="265"/>
            </a:xfrm>
            <a:custGeom>
              <a:avLst/>
              <a:gdLst>
                <a:gd name="T0" fmla="*/ 0 w 991"/>
                <a:gd name="T1" fmla="*/ 0 h 1057"/>
                <a:gd name="T2" fmla="*/ 0 w 991"/>
                <a:gd name="T3" fmla="*/ 0 h 1057"/>
                <a:gd name="T4" fmla="*/ 0 w 991"/>
                <a:gd name="T5" fmla="*/ 0 h 1057"/>
                <a:gd name="T6" fmla="*/ 0 w 991"/>
                <a:gd name="T7" fmla="*/ 0 h 1057"/>
                <a:gd name="T8" fmla="*/ 0 w 991"/>
                <a:gd name="T9" fmla="*/ 0 h 1057"/>
                <a:gd name="T10" fmla="*/ 0 w 991"/>
                <a:gd name="T11" fmla="*/ 0 h 1057"/>
                <a:gd name="T12" fmla="*/ 0 w 991"/>
                <a:gd name="T13" fmla="*/ 0 h 1057"/>
                <a:gd name="T14" fmla="*/ 0 w 991"/>
                <a:gd name="T15" fmla="*/ 0 h 1057"/>
                <a:gd name="T16" fmla="*/ 0 w 991"/>
                <a:gd name="T17" fmla="*/ 0 h 1057"/>
                <a:gd name="T18" fmla="*/ 0 w 991"/>
                <a:gd name="T19" fmla="*/ 0 h 1057"/>
                <a:gd name="T20" fmla="*/ 0 w 991"/>
                <a:gd name="T21" fmla="*/ 0 h 1057"/>
                <a:gd name="T22" fmla="*/ 0 w 991"/>
                <a:gd name="T23" fmla="*/ 0 h 1057"/>
                <a:gd name="T24" fmla="*/ 0 w 991"/>
                <a:gd name="T25" fmla="*/ 0 h 1057"/>
                <a:gd name="T26" fmla="*/ 0 w 991"/>
                <a:gd name="T27" fmla="*/ 0 h 1057"/>
                <a:gd name="T28" fmla="*/ 0 w 991"/>
                <a:gd name="T29" fmla="*/ 0 h 1057"/>
                <a:gd name="T30" fmla="*/ 0 w 991"/>
                <a:gd name="T31" fmla="*/ 0 h 1057"/>
                <a:gd name="T32" fmla="*/ 0 w 991"/>
                <a:gd name="T33" fmla="*/ 0 h 1057"/>
                <a:gd name="T34" fmla="*/ 0 w 991"/>
                <a:gd name="T35" fmla="*/ 0 h 1057"/>
                <a:gd name="T36" fmla="*/ 0 w 991"/>
                <a:gd name="T37" fmla="*/ 0 h 1057"/>
                <a:gd name="T38" fmla="*/ 0 w 991"/>
                <a:gd name="T39" fmla="*/ 0 h 1057"/>
                <a:gd name="T40" fmla="*/ 0 w 991"/>
                <a:gd name="T41" fmla="*/ 0 h 1057"/>
                <a:gd name="T42" fmla="*/ 0 w 991"/>
                <a:gd name="T43" fmla="*/ 0 h 1057"/>
                <a:gd name="T44" fmla="*/ 0 w 991"/>
                <a:gd name="T45" fmla="*/ 0 h 1057"/>
                <a:gd name="T46" fmla="*/ 0 w 991"/>
                <a:gd name="T47" fmla="*/ 0 h 1057"/>
                <a:gd name="T48" fmla="*/ 0 w 991"/>
                <a:gd name="T49" fmla="*/ 0 h 1057"/>
                <a:gd name="T50" fmla="*/ 0 w 991"/>
                <a:gd name="T51" fmla="*/ 0 h 1057"/>
                <a:gd name="T52" fmla="*/ 0 w 991"/>
                <a:gd name="T53" fmla="*/ 0 h 1057"/>
                <a:gd name="T54" fmla="*/ 0 w 991"/>
                <a:gd name="T55" fmla="*/ 0 h 1057"/>
                <a:gd name="T56" fmla="*/ 0 w 991"/>
                <a:gd name="T57" fmla="*/ 0 h 1057"/>
                <a:gd name="T58" fmla="*/ 0 w 991"/>
                <a:gd name="T59" fmla="*/ 0 h 1057"/>
                <a:gd name="T60" fmla="*/ 0 w 991"/>
                <a:gd name="T61" fmla="*/ 0 h 1057"/>
                <a:gd name="T62" fmla="*/ 0 w 991"/>
                <a:gd name="T63" fmla="*/ 0 h 1057"/>
                <a:gd name="T64" fmla="*/ 0 w 991"/>
                <a:gd name="T65" fmla="*/ 0 h 1057"/>
                <a:gd name="T66" fmla="*/ 0 w 991"/>
                <a:gd name="T67" fmla="*/ 0 h 1057"/>
                <a:gd name="T68" fmla="*/ 0 w 991"/>
                <a:gd name="T69" fmla="*/ 0 h 10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1"/>
                <a:gd name="T106" fmla="*/ 0 h 1057"/>
                <a:gd name="T107" fmla="*/ 991 w 991"/>
                <a:gd name="T108" fmla="*/ 1057 h 10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1" h="1057">
                  <a:moveTo>
                    <a:pt x="319" y="1029"/>
                  </a:moveTo>
                  <a:lnTo>
                    <a:pt x="393" y="1005"/>
                  </a:lnTo>
                  <a:lnTo>
                    <a:pt x="384" y="965"/>
                  </a:lnTo>
                  <a:lnTo>
                    <a:pt x="499" y="897"/>
                  </a:lnTo>
                  <a:lnTo>
                    <a:pt x="595" y="774"/>
                  </a:lnTo>
                  <a:lnTo>
                    <a:pt x="660" y="831"/>
                  </a:lnTo>
                  <a:lnTo>
                    <a:pt x="786" y="762"/>
                  </a:lnTo>
                  <a:lnTo>
                    <a:pt x="851" y="722"/>
                  </a:lnTo>
                  <a:lnTo>
                    <a:pt x="883" y="657"/>
                  </a:lnTo>
                  <a:lnTo>
                    <a:pt x="979" y="601"/>
                  </a:lnTo>
                  <a:lnTo>
                    <a:pt x="991" y="548"/>
                  </a:lnTo>
                  <a:lnTo>
                    <a:pt x="894" y="522"/>
                  </a:lnTo>
                  <a:lnTo>
                    <a:pt x="851" y="377"/>
                  </a:lnTo>
                  <a:lnTo>
                    <a:pt x="757" y="399"/>
                  </a:lnTo>
                  <a:lnTo>
                    <a:pt x="757" y="308"/>
                  </a:lnTo>
                  <a:lnTo>
                    <a:pt x="712" y="256"/>
                  </a:lnTo>
                  <a:lnTo>
                    <a:pt x="564" y="162"/>
                  </a:lnTo>
                  <a:lnTo>
                    <a:pt x="455" y="148"/>
                  </a:lnTo>
                  <a:lnTo>
                    <a:pt x="404" y="95"/>
                  </a:lnTo>
                  <a:lnTo>
                    <a:pt x="170" y="0"/>
                  </a:lnTo>
                  <a:lnTo>
                    <a:pt x="138" y="28"/>
                  </a:lnTo>
                  <a:lnTo>
                    <a:pt x="138" y="107"/>
                  </a:lnTo>
                  <a:lnTo>
                    <a:pt x="181" y="132"/>
                  </a:lnTo>
                  <a:lnTo>
                    <a:pt x="181" y="216"/>
                  </a:lnTo>
                  <a:lnTo>
                    <a:pt x="147" y="268"/>
                  </a:lnTo>
                  <a:lnTo>
                    <a:pt x="116" y="308"/>
                  </a:lnTo>
                  <a:lnTo>
                    <a:pt x="55" y="322"/>
                  </a:lnTo>
                  <a:lnTo>
                    <a:pt x="0" y="426"/>
                  </a:lnTo>
                  <a:lnTo>
                    <a:pt x="126" y="697"/>
                  </a:lnTo>
                  <a:lnTo>
                    <a:pt x="126" y="870"/>
                  </a:lnTo>
                  <a:lnTo>
                    <a:pt x="104" y="921"/>
                  </a:lnTo>
                  <a:lnTo>
                    <a:pt x="126" y="990"/>
                  </a:lnTo>
                  <a:lnTo>
                    <a:pt x="275" y="1057"/>
                  </a:lnTo>
                  <a:lnTo>
                    <a:pt x="319" y="102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7" name="Freeform 125"/>
            <p:cNvSpPr>
              <a:spLocks/>
            </p:cNvSpPr>
            <p:nvPr/>
          </p:nvSpPr>
          <p:spPr bwMode="auto">
            <a:xfrm>
              <a:off x="2100" y="3749"/>
              <a:ext cx="147" cy="94"/>
            </a:xfrm>
            <a:custGeom>
              <a:avLst/>
              <a:gdLst>
                <a:gd name="T0" fmla="*/ 0 w 586"/>
                <a:gd name="T1" fmla="*/ 0 h 375"/>
                <a:gd name="T2" fmla="*/ 0 w 586"/>
                <a:gd name="T3" fmla="*/ 0 h 375"/>
                <a:gd name="T4" fmla="*/ 0 w 586"/>
                <a:gd name="T5" fmla="*/ 0 h 375"/>
                <a:gd name="T6" fmla="*/ 0 w 586"/>
                <a:gd name="T7" fmla="*/ 0 h 375"/>
                <a:gd name="T8" fmla="*/ 0 w 586"/>
                <a:gd name="T9" fmla="*/ 0 h 375"/>
                <a:gd name="T10" fmla="*/ 0 w 586"/>
                <a:gd name="T11" fmla="*/ 0 h 375"/>
                <a:gd name="T12" fmla="*/ 0 w 586"/>
                <a:gd name="T13" fmla="*/ 0 h 375"/>
                <a:gd name="T14" fmla="*/ 0 w 586"/>
                <a:gd name="T15" fmla="*/ 0 h 375"/>
                <a:gd name="T16" fmla="*/ 0 w 586"/>
                <a:gd name="T17" fmla="*/ 0 h 375"/>
                <a:gd name="T18" fmla="*/ 0 w 586"/>
                <a:gd name="T19" fmla="*/ 0 h 375"/>
                <a:gd name="T20" fmla="*/ 0 w 586"/>
                <a:gd name="T21" fmla="*/ 0 h 375"/>
                <a:gd name="T22" fmla="*/ 0 w 586"/>
                <a:gd name="T23" fmla="*/ 0 h 375"/>
                <a:gd name="T24" fmla="*/ 0 w 586"/>
                <a:gd name="T25" fmla="*/ 0 h 375"/>
                <a:gd name="T26" fmla="*/ 0 w 586"/>
                <a:gd name="T27" fmla="*/ 0 h 375"/>
                <a:gd name="T28" fmla="*/ 0 w 586"/>
                <a:gd name="T29" fmla="*/ 0 h 375"/>
                <a:gd name="T30" fmla="*/ 0 w 586"/>
                <a:gd name="T31" fmla="*/ 0 h 375"/>
                <a:gd name="T32" fmla="*/ 0 w 586"/>
                <a:gd name="T33" fmla="*/ 0 h 375"/>
                <a:gd name="T34" fmla="*/ 0 w 586"/>
                <a:gd name="T35" fmla="*/ 0 h 375"/>
                <a:gd name="T36" fmla="*/ 0 w 586"/>
                <a:gd name="T37" fmla="*/ 0 h 375"/>
                <a:gd name="T38" fmla="*/ 0 w 586"/>
                <a:gd name="T39" fmla="*/ 0 h 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6"/>
                <a:gd name="T61" fmla="*/ 0 h 375"/>
                <a:gd name="T62" fmla="*/ 586 w 586"/>
                <a:gd name="T63" fmla="*/ 375 h 3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6" h="375">
                  <a:moveTo>
                    <a:pt x="586" y="253"/>
                  </a:moveTo>
                  <a:lnTo>
                    <a:pt x="586" y="176"/>
                  </a:lnTo>
                  <a:lnTo>
                    <a:pt x="481" y="148"/>
                  </a:lnTo>
                  <a:lnTo>
                    <a:pt x="461" y="92"/>
                  </a:lnTo>
                  <a:lnTo>
                    <a:pt x="416" y="92"/>
                  </a:lnTo>
                  <a:lnTo>
                    <a:pt x="375" y="31"/>
                  </a:lnTo>
                  <a:lnTo>
                    <a:pt x="258" y="31"/>
                  </a:lnTo>
                  <a:lnTo>
                    <a:pt x="174" y="92"/>
                  </a:lnTo>
                  <a:lnTo>
                    <a:pt x="109" y="0"/>
                  </a:lnTo>
                  <a:lnTo>
                    <a:pt x="56" y="0"/>
                  </a:lnTo>
                  <a:lnTo>
                    <a:pt x="0" y="55"/>
                  </a:lnTo>
                  <a:lnTo>
                    <a:pt x="35" y="148"/>
                  </a:lnTo>
                  <a:lnTo>
                    <a:pt x="129" y="203"/>
                  </a:lnTo>
                  <a:lnTo>
                    <a:pt x="202" y="282"/>
                  </a:lnTo>
                  <a:lnTo>
                    <a:pt x="184" y="323"/>
                  </a:lnTo>
                  <a:lnTo>
                    <a:pt x="312" y="375"/>
                  </a:lnTo>
                  <a:lnTo>
                    <a:pt x="405" y="310"/>
                  </a:lnTo>
                  <a:lnTo>
                    <a:pt x="516" y="310"/>
                  </a:lnTo>
                  <a:lnTo>
                    <a:pt x="586" y="253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8" name="Freeform 126"/>
            <p:cNvSpPr>
              <a:spLocks/>
            </p:cNvSpPr>
            <p:nvPr/>
          </p:nvSpPr>
          <p:spPr bwMode="auto">
            <a:xfrm>
              <a:off x="2106" y="3823"/>
              <a:ext cx="32" cy="33"/>
            </a:xfrm>
            <a:custGeom>
              <a:avLst/>
              <a:gdLst>
                <a:gd name="T0" fmla="*/ 0 w 127"/>
                <a:gd name="T1" fmla="*/ 0 h 133"/>
                <a:gd name="T2" fmla="*/ 0 w 127"/>
                <a:gd name="T3" fmla="*/ 0 h 133"/>
                <a:gd name="T4" fmla="*/ 0 w 127"/>
                <a:gd name="T5" fmla="*/ 0 h 133"/>
                <a:gd name="T6" fmla="*/ 0 w 127"/>
                <a:gd name="T7" fmla="*/ 0 h 133"/>
                <a:gd name="T8" fmla="*/ 0 w 127"/>
                <a:gd name="T9" fmla="*/ 0 h 133"/>
                <a:gd name="T10" fmla="*/ 0 w 127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"/>
                <a:gd name="T19" fmla="*/ 0 h 133"/>
                <a:gd name="T20" fmla="*/ 127 w 127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" h="133">
                  <a:moveTo>
                    <a:pt x="127" y="124"/>
                  </a:moveTo>
                  <a:lnTo>
                    <a:pt x="106" y="0"/>
                  </a:lnTo>
                  <a:lnTo>
                    <a:pt x="0" y="105"/>
                  </a:lnTo>
                  <a:lnTo>
                    <a:pt x="12" y="133"/>
                  </a:lnTo>
                  <a:lnTo>
                    <a:pt x="127" y="124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9" name="Freeform 127"/>
            <p:cNvSpPr>
              <a:spLocks/>
            </p:cNvSpPr>
            <p:nvPr/>
          </p:nvSpPr>
          <p:spPr bwMode="auto">
            <a:xfrm>
              <a:off x="2029" y="3763"/>
              <a:ext cx="50" cy="46"/>
            </a:xfrm>
            <a:custGeom>
              <a:avLst/>
              <a:gdLst>
                <a:gd name="T0" fmla="*/ 0 w 201"/>
                <a:gd name="T1" fmla="*/ 0 h 187"/>
                <a:gd name="T2" fmla="*/ 0 w 201"/>
                <a:gd name="T3" fmla="*/ 0 h 187"/>
                <a:gd name="T4" fmla="*/ 0 w 201"/>
                <a:gd name="T5" fmla="*/ 0 h 187"/>
                <a:gd name="T6" fmla="*/ 0 w 201"/>
                <a:gd name="T7" fmla="*/ 0 h 187"/>
                <a:gd name="T8" fmla="*/ 0 w 201"/>
                <a:gd name="T9" fmla="*/ 0 h 187"/>
                <a:gd name="T10" fmla="*/ 0 w 201"/>
                <a:gd name="T11" fmla="*/ 0 h 187"/>
                <a:gd name="T12" fmla="*/ 0 w 201"/>
                <a:gd name="T13" fmla="*/ 0 h 187"/>
                <a:gd name="T14" fmla="*/ 0 w 201"/>
                <a:gd name="T15" fmla="*/ 0 h 187"/>
                <a:gd name="T16" fmla="*/ 0 w 2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187"/>
                <a:gd name="T29" fmla="*/ 201 w 2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187">
                  <a:moveTo>
                    <a:pt x="180" y="187"/>
                  </a:moveTo>
                  <a:lnTo>
                    <a:pt x="201" y="121"/>
                  </a:lnTo>
                  <a:lnTo>
                    <a:pt x="134" y="54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63" y="121"/>
                  </a:lnTo>
                  <a:lnTo>
                    <a:pt x="180" y="187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0" name="Freeform 128"/>
            <p:cNvSpPr>
              <a:spLocks/>
            </p:cNvSpPr>
            <p:nvPr/>
          </p:nvSpPr>
          <p:spPr bwMode="auto">
            <a:xfrm>
              <a:off x="1981" y="3703"/>
              <a:ext cx="117" cy="40"/>
            </a:xfrm>
            <a:custGeom>
              <a:avLst/>
              <a:gdLst>
                <a:gd name="T0" fmla="*/ 0 w 470"/>
                <a:gd name="T1" fmla="*/ 0 h 161"/>
                <a:gd name="T2" fmla="*/ 0 w 470"/>
                <a:gd name="T3" fmla="*/ 0 h 161"/>
                <a:gd name="T4" fmla="*/ 0 w 470"/>
                <a:gd name="T5" fmla="*/ 0 h 161"/>
                <a:gd name="T6" fmla="*/ 0 w 470"/>
                <a:gd name="T7" fmla="*/ 0 h 161"/>
                <a:gd name="T8" fmla="*/ 0 w 470"/>
                <a:gd name="T9" fmla="*/ 0 h 161"/>
                <a:gd name="T10" fmla="*/ 0 w 470"/>
                <a:gd name="T11" fmla="*/ 0 h 161"/>
                <a:gd name="T12" fmla="*/ 0 w 470"/>
                <a:gd name="T13" fmla="*/ 0 h 161"/>
                <a:gd name="T14" fmla="*/ 0 w 470"/>
                <a:gd name="T15" fmla="*/ 0 h 161"/>
                <a:gd name="T16" fmla="*/ 0 w 470"/>
                <a:gd name="T17" fmla="*/ 0 h 161"/>
                <a:gd name="T18" fmla="*/ 0 w 470"/>
                <a:gd name="T19" fmla="*/ 0 h 161"/>
                <a:gd name="T20" fmla="*/ 0 w 470"/>
                <a:gd name="T21" fmla="*/ 0 h 161"/>
                <a:gd name="T22" fmla="*/ 0 w 470"/>
                <a:gd name="T23" fmla="*/ 0 h 161"/>
                <a:gd name="T24" fmla="*/ 0 w 470"/>
                <a:gd name="T25" fmla="*/ 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0"/>
                <a:gd name="T40" fmla="*/ 0 h 161"/>
                <a:gd name="T41" fmla="*/ 470 w 470"/>
                <a:gd name="T42" fmla="*/ 161 h 1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0" h="161">
                  <a:moveTo>
                    <a:pt x="470" y="67"/>
                  </a:moveTo>
                  <a:lnTo>
                    <a:pt x="426" y="26"/>
                  </a:lnTo>
                  <a:lnTo>
                    <a:pt x="311" y="67"/>
                  </a:lnTo>
                  <a:lnTo>
                    <a:pt x="33" y="0"/>
                  </a:lnTo>
                  <a:lnTo>
                    <a:pt x="0" y="81"/>
                  </a:lnTo>
                  <a:lnTo>
                    <a:pt x="0" y="121"/>
                  </a:lnTo>
                  <a:lnTo>
                    <a:pt x="130" y="133"/>
                  </a:lnTo>
                  <a:lnTo>
                    <a:pt x="195" y="101"/>
                  </a:lnTo>
                  <a:lnTo>
                    <a:pt x="258" y="161"/>
                  </a:lnTo>
                  <a:lnTo>
                    <a:pt x="363" y="161"/>
                  </a:lnTo>
                  <a:lnTo>
                    <a:pt x="426" y="121"/>
                  </a:lnTo>
                  <a:lnTo>
                    <a:pt x="470" y="67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1" name="Freeform 129"/>
            <p:cNvSpPr>
              <a:spLocks/>
            </p:cNvSpPr>
            <p:nvPr/>
          </p:nvSpPr>
          <p:spPr bwMode="auto">
            <a:xfrm>
              <a:off x="1786" y="3609"/>
              <a:ext cx="126" cy="94"/>
            </a:xfrm>
            <a:custGeom>
              <a:avLst/>
              <a:gdLst>
                <a:gd name="T0" fmla="*/ 0 w 500"/>
                <a:gd name="T1" fmla="*/ 0 h 373"/>
                <a:gd name="T2" fmla="*/ 0 w 500"/>
                <a:gd name="T3" fmla="*/ 0 h 373"/>
                <a:gd name="T4" fmla="*/ 0 w 500"/>
                <a:gd name="T5" fmla="*/ 0 h 373"/>
                <a:gd name="T6" fmla="*/ 0 w 500"/>
                <a:gd name="T7" fmla="*/ 0 h 373"/>
                <a:gd name="T8" fmla="*/ 0 w 500"/>
                <a:gd name="T9" fmla="*/ 0 h 373"/>
                <a:gd name="T10" fmla="*/ 0 w 500"/>
                <a:gd name="T11" fmla="*/ 0 h 373"/>
                <a:gd name="T12" fmla="*/ 0 w 500"/>
                <a:gd name="T13" fmla="*/ 0 h 373"/>
                <a:gd name="T14" fmla="*/ 0 w 500"/>
                <a:gd name="T15" fmla="*/ 0 h 373"/>
                <a:gd name="T16" fmla="*/ 0 w 500"/>
                <a:gd name="T17" fmla="*/ 0 h 373"/>
                <a:gd name="T18" fmla="*/ 0 w 500"/>
                <a:gd name="T19" fmla="*/ 0 h 373"/>
                <a:gd name="T20" fmla="*/ 0 w 500"/>
                <a:gd name="T21" fmla="*/ 0 h 373"/>
                <a:gd name="T22" fmla="*/ 0 w 500"/>
                <a:gd name="T23" fmla="*/ 0 h 373"/>
                <a:gd name="T24" fmla="*/ 0 w 500"/>
                <a:gd name="T25" fmla="*/ 0 h 373"/>
                <a:gd name="T26" fmla="*/ 0 w 500"/>
                <a:gd name="T27" fmla="*/ 0 h 373"/>
                <a:gd name="T28" fmla="*/ 0 w 500"/>
                <a:gd name="T29" fmla="*/ 0 h 373"/>
                <a:gd name="T30" fmla="*/ 0 w 500"/>
                <a:gd name="T31" fmla="*/ 0 h 373"/>
                <a:gd name="T32" fmla="*/ 0 w 500"/>
                <a:gd name="T33" fmla="*/ 0 h 373"/>
                <a:gd name="T34" fmla="*/ 0 w 500"/>
                <a:gd name="T35" fmla="*/ 0 h 373"/>
                <a:gd name="T36" fmla="*/ 0 w 500"/>
                <a:gd name="T37" fmla="*/ 0 h 373"/>
                <a:gd name="T38" fmla="*/ 0 w 500"/>
                <a:gd name="T39" fmla="*/ 0 h 3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0"/>
                <a:gd name="T61" fmla="*/ 0 h 373"/>
                <a:gd name="T62" fmla="*/ 500 w 500"/>
                <a:gd name="T63" fmla="*/ 373 h 3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0" h="373">
                  <a:moveTo>
                    <a:pt x="491" y="332"/>
                  </a:moveTo>
                  <a:lnTo>
                    <a:pt x="500" y="291"/>
                  </a:lnTo>
                  <a:lnTo>
                    <a:pt x="448" y="279"/>
                  </a:lnTo>
                  <a:lnTo>
                    <a:pt x="448" y="186"/>
                  </a:lnTo>
                  <a:lnTo>
                    <a:pt x="394" y="226"/>
                  </a:lnTo>
                  <a:lnTo>
                    <a:pt x="342" y="133"/>
                  </a:lnTo>
                  <a:lnTo>
                    <a:pt x="383" y="133"/>
                  </a:lnTo>
                  <a:lnTo>
                    <a:pt x="277" y="0"/>
                  </a:lnTo>
                  <a:lnTo>
                    <a:pt x="212" y="0"/>
                  </a:lnTo>
                  <a:lnTo>
                    <a:pt x="148" y="106"/>
                  </a:lnTo>
                  <a:lnTo>
                    <a:pt x="0" y="106"/>
                  </a:lnTo>
                  <a:lnTo>
                    <a:pt x="55" y="239"/>
                  </a:lnTo>
                  <a:lnTo>
                    <a:pt x="115" y="345"/>
                  </a:lnTo>
                  <a:lnTo>
                    <a:pt x="256" y="345"/>
                  </a:lnTo>
                  <a:lnTo>
                    <a:pt x="225" y="291"/>
                  </a:lnTo>
                  <a:lnTo>
                    <a:pt x="298" y="291"/>
                  </a:lnTo>
                  <a:lnTo>
                    <a:pt x="330" y="308"/>
                  </a:lnTo>
                  <a:lnTo>
                    <a:pt x="371" y="373"/>
                  </a:lnTo>
                  <a:lnTo>
                    <a:pt x="491" y="33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2" name="Freeform 130"/>
            <p:cNvSpPr>
              <a:spLocks/>
            </p:cNvSpPr>
            <p:nvPr/>
          </p:nvSpPr>
          <p:spPr bwMode="auto">
            <a:xfrm>
              <a:off x="1576" y="3511"/>
              <a:ext cx="101" cy="83"/>
            </a:xfrm>
            <a:custGeom>
              <a:avLst/>
              <a:gdLst>
                <a:gd name="T0" fmla="*/ 0 w 405"/>
                <a:gd name="T1" fmla="*/ 0 h 333"/>
                <a:gd name="T2" fmla="*/ 0 w 405"/>
                <a:gd name="T3" fmla="*/ 0 h 333"/>
                <a:gd name="T4" fmla="*/ 0 w 405"/>
                <a:gd name="T5" fmla="*/ 0 h 333"/>
                <a:gd name="T6" fmla="*/ 0 w 405"/>
                <a:gd name="T7" fmla="*/ 0 h 333"/>
                <a:gd name="T8" fmla="*/ 0 w 405"/>
                <a:gd name="T9" fmla="*/ 0 h 333"/>
                <a:gd name="T10" fmla="*/ 0 w 405"/>
                <a:gd name="T11" fmla="*/ 0 h 333"/>
                <a:gd name="T12" fmla="*/ 0 w 405"/>
                <a:gd name="T13" fmla="*/ 0 h 333"/>
                <a:gd name="T14" fmla="*/ 0 w 405"/>
                <a:gd name="T15" fmla="*/ 0 h 333"/>
                <a:gd name="T16" fmla="*/ 0 w 405"/>
                <a:gd name="T17" fmla="*/ 0 h 333"/>
                <a:gd name="T18" fmla="*/ 0 w 405"/>
                <a:gd name="T19" fmla="*/ 0 h 333"/>
                <a:gd name="T20" fmla="*/ 0 w 405"/>
                <a:gd name="T21" fmla="*/ 0 h 333"/>
                <a:gd name="T22" fmla="*/ 0 w 405"/>
                <a:gd name="T23" fmla="*/ 0 h 333"/>
                <a:gd name="T24" fmla="*/ 0 w 405"/>
                <a:gd name="T25" fmla="*/ 0 h 333"/>
                <a:gd name="T26" fmla="*/ 0 w 405"/>
                <a:gd name="T27" fmla="*/ 0 h 333"/>
                <a:gd name="T28" fmla="*/ 0 w 405"/>
                <a:gd name="T29" fmla="*/ 0 h 333"/>
                <a:gd name="T30" fmla="*/ 0 w 405"/>
                <a:gd name="T31" fmla="*/ 0 h 333"/>
                <a:gd name="T32" fmla="*/ 0 w 405"/>
                <a:gd name="T33" fmla="*/ 0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5"/>
                <a:gd name="T52" fmla="*/ 0 h 333"/>
                <a:gd name="T53" fmla="*/ 405 w 405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5" h="333">
                  <a:moveTo>
                    <a:pt x="278" y="293"/>
                  </a:moveTo>
                  <a:lnTo>
                    <a:pt x="311" y="256"/>
                  </a:lnTo>
                  <a:lnTo>
                    <a:pt x="330" y="228"/>
                  </a:lnTo>
                  <a:lnTo>
                    <a:pt x="330" y="160"/>
                  </a:lnTo>
                  <a:lnTo>
                    <a:pt x="405" y="119"/>
                  </a:lnTo>
                  <a:lnTo>
                    <a:pt x="405" y="54"/>
                  </a:lnTo>
                  <a:lnTo>
                    <a:pt x="363" y="0"/>
                  </a:lnTo>
                  <a:lnTo>
                    <a:pt x="246" y="0"/>
                  </a:lnTo>
                  <a:lnTo>
                    <a:pt x="190" y="12"/>
                  </a:lnTo>
                  <a:lnTo>
                    <a:pt x="55" y="67"/>
                  </a:lnTo>
                  <a:lnTo>
                    <a:pt x="0" y="147"/>
                  </a:lnTo>
                  <a:lnTo>
                    <a:pt x="0" y="240"/>
                  </a:lnTo>
                  <a:lnTo>
                    <a:pt x="140" y="256"/>
                  </a:lnTo>
                  <a:lnTo>
                    <a:pt x="181" y="333"/>
                  </a:lnTo>
                  <a:lnTo>
                    <a:pt x="246" y="305"/>
                  </a:lnTo>
                  <a:lnTo>
                    <a:pt x="278" y="293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3" name="Freeform 131"/>
            <p:cNvSpPr>
              <a:spLocks/>
            </p:cNvSpPr>
            <p:nvPr/>
          </p:nvSpPr>
          <p:spPr bwMode="auto">
            <a:xfrm>
              <a:off x="1488" y="3561"/>
              <a:ext cx="44" cy="50"/>
            </a:xfrm>
            <a:custGeom>
              <a:avLst/>
              <a:gdLst>
                <a:gd name="T0" fmla="*/ 0 w 178"/>
                <a:gd name="T1" fmla="*/ 0 h 201"/>
                <a:gd name="T2" fmla="*/ 0 w 178"/>
                <a:gd name="T3" fmla="*/ 0 h 201"/>
                <a:gd name="T4" fmla="*/ 0 w 178"/>
                <a:gd name="T5" fmla="*/ 0 h 201"/>
                <a:gd name="T6" fmla="*/ 0 w 178"/>
                <a:gd name="T7" fmla="*/ 0 h 201"/>
                <a:gd name="T8" fmla="*/ 0 w 178"/>
                <a:gd name="T9" fmla="*/ 0 h 201"/>
                <a:gd name="T10" fmla="*/ 0 w 178"/>
                <a:gd name="T11" fmla="*/ 0 h 201"/>
                <a:gd name="T12" fmla="*/ 0 w 178"/>
                <a:gd name="T13" fmla="*/ 0 h 201"/>
                <a:gd name="T14" fmla="*/ 0 w 178"/>
                <a:gd name="T15" fmla="*/ 0 h 201"/>
                <a:gd name="T16" fmla="*/ 0 w 178"/>
                <a:gd name="T17" fmla="*/ 0 h 201"/>
                <a:gd name="T18" fmla="*/ 0 w 178"/>
                <a:gd name="T19" fmla="*/ 0 h 201"/>
                <a:gd name="T20" fmla="*/ 0 w 178"/>
                <a:gd name="T21" fmla="*/ 0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201"/>
                <a:gd name="T35" fmla="*/ 178 w 178"/>
                <a:gd name="T36" fmla="*/ 201 h 2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201">
                  <a:moveTo>
                    <a:pt x="20" y="201"/>
                  </a:moveTo>
                  <a:lnTo>
                    <a:pt x="49" y="120"/>
                  </a:lnTo>
                  <a:lnTo>
                    <a:pt x="135" y="80"/>
                  </a:lnTo>
                  <a:lnTo>
                    <a:pt x="135" y="56"/>
                  </a:lnTo>
                  <a:lnTo>
                    <a:pt x="178" y="0"/>
                  </a:lnTo>
                  <a:lnTo>
                    <a:pt x="114" y="0"/>
                  </a:lnTo>
                  <a:lnTo>
                    <a:pt x="73" y="68"/>
                  </a:lnTo>
                  <a:lnTo>
                    <a:pt x="8" y="80"/>
                  </a:lnTo>
                  <a:lnTo>
                    <a:pt x="0" y="201"/>
                  </a:lnTo>
                  <a:lnTo>
                    <a:pt x="20" y="201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361" name="Group 132"/>
          <p:cNvGrpSpPr>
            <a:grpSpLocks noChangeAspect="1"/>
          </p:cNvGrpSpPr>
          <p:nvPr/>
        </p:nvGrpSpPr>
        <p:grpSpPr bwMode="auto">
          <a:xfrm>
            <a:off x="685800" y="5867400"/>
            <a:ext cx="1066800" cy="823913"/>
            <a:chOff x="432" y="3696"/>
            <a:chExt cx="672" cy="519"/>
          </a:xfrm>
        </p:grpSpPr>
        <p:sp>
          <p:nvSpPr>
            <p:cNvPr id="53402" name="AutoShape 133"/>
            <p:cNvSpPr>
              <a:spLocks noChangeAspect="1" noChangeArrowheads="1" noTextEdit="1"/>
            </p:cNvSpPr>
            <p:nvPr/>
          </p:nvSpPr>
          <p:spPr bwMode="auto">
            <a:xfrm>
              <a:off x="432" y="3696"/>
              <a:ext cx="6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3" name="Freeform 134"/>
            <p:cNvSpPr>
              <a:spLocks/>
            </p:cNvSpPr>
            <p:nvPr/>
          </p:nvSpPr>
          <p:spPr bwMode="auto">
            <a:xfrm>
              <a:off x="594" y="4139"/>
              <a:ext cx="29" cy="14"/>
            </a:xfrm>
            <a:custGeom>
              <a:avLst/>
              <a:gdLst>
                <a:gd name="T0" fmla="*/ 0 w 146"/>
                <a:gd name="T1" fmla="*/ 0 h 72"/>
                <a:gd name="T2" fmla="*/ 0 w 146"/>
                <a:gd name="T3" fmla="*/ 0 h 72"/>
                <a:gd name="T4" fmla="*/ 0 w 146"/>
                <a:gd name="T5" fmla="*/ 0 h 72"/>
                <a:gd name="T6" fmla="*/ 0 w 146"/>
                <a:gd name="T7" fmla="*/ 0 h 72"/>
                <a:gd name="T8" fmla="*/ 0 w 14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72"/>
                <a:gd name="T17" fmla="*/ 146 w 1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72">
                  <a:moveTo>
                    <a:pt x="66" y="0"/>
                  </a:moveTo>
                  <a:lnTo>
                    <a:pt x="146" y="72"/>
                  </a:lnTo>
                  <a:lnTo>
                    <a:pt x="0" y="7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4" name="Freeform 135"/>
            <p:cNvSpPr>
              <a:spLocks/>
            </p:cNvSpPr>
            <p:nvPr/>
          </p:nvSpPr>
          <p:spPr bwMode="auto">
            <a:xfrm>
              <a:off x="549" y="4149"/>
              <a:ext cx="32" cy="30"/>
            </a:xfrm>
            <a:custGeom>
              <a:avLst/>
              <a:gdLst>
                <a:gd name="T0" fmla="*/ 0 w 163"/>
                <a:gd name="T1" fmla="*/ 0 h 148"/>
                <a:gd name="T2" fmla="*/ 0 w 163"/>
                <a:gd name="T3" fmla="*/ 0 h 148"/>
                <a:gd name="T4" fmla="*/ 0 w 163"/>
                <a:gd name="T5" fmla="*/ 0 h 148"/>
                <a:gd name="T6" fmla="*/ 0 w 163"/>
                <a:gd name="T7" fmla="*/ 0 h 148"/>
                <a:gd name="T8" fmla="*/ 0 w 163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48"/>
                <a:gd name="T17" fmla="*/ 163 w 163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48">
                  <a:moveTo>
                    <a:pt x="163" y="22"/>
                  </a:moveTo>
                  <a:lnTo>
                    <a:pt x="0" y="148"/>
                  </a:lnTo>
                  <a:lnTo>
                    <a:pt x="75" y="0"/>
                  </a:lnTo>
                  <a:lnTo>
                    <a:pt x="16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5" name="Freeform 136"/>
            <p:cNvSpPr>
              <a:spLocks/>
            </p:cNvSpPr>
            <p:nvPr/>
          </p:nvSpPr>
          <p:spPr bwMode="auto">
            <a:xfrm>
              <a:off x="522" y="4164"/>
              <a:ext cx="22" cy="15"/>
            </a:xfrm>
            <a:custGeom>
              <a:avLst/>
              <a:gdLst>
                <a:gd name="T0" fmla="*/ 0 w 113"/>
                <a:gd name="T1" fmla="*/ 0 h 74"/>
                <a:gd name="T2" fmla="*/ 0 w 113"/>
                <a:gd name="T3" fmla="*/ 0 h 74"/>
                <a:gd name="T4" fmla="*/ 0 w 113"/>
                <a:gd name="T5" fmla="*/ 0 h 74"/>
                <a:gd name="T6" fmla="*/ 0 w 113"/>
                <a:gd name="T7" fmla="*/ 0 h 74"/>
                <a:gd name="T8" fmla="*/ 0 w 113"/>
                <a:gd name="T9" fmla="*/ 0 h 74"/>
                <a:gd name="T10" fmla="*/ 0 w 113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74"/>
                <a:gd name="T20" fmla="*/ 113 w 113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74">
                  <a:moveTo>
                    <a:pt x="113" y="12"/>
                  </a:moveTo>
                  <a:lnTo>
                    <a:pt x="33" y="62"/>
                  </a:lnTo>
                  <a:lnTo>
                    <a:pt x="0" y="74"/>
                  </a:lnTo>
                  <a:lnTo>
                    <a:pt x="62" y="0"/>
                  </a:lnTo>
                  <a:lnTo>
                    <a:pt x="11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6" name="Freeform 137"/>
            <p:cNvSpPr>
              <a:spLocks/>
            </p:cNvSpPr>
            <p:nvPr/>
          </p:nvSpPr>
          <p:spPr bwMode="auto">
            <a:xfrm>
              <a:off x="497" y="4166"/>
              <a:ext cx="14" cy="13"/>
            </a:xfrm>
            <a:custGeom>
              <a:avLst/>
              <a:gdLst>
                <a:gd name="T0" fmla="*/ 0 w 66"/>
                <a:gd name="T1" fmla="*/ 0 h 62"/>
                <a:gd name="T2" fmla="*/ 0 w 66"/>
                <a:gd name="T3" fmla="*/ 0 h 62"/>
                <a:gd name="T4" fmla="*/ 0 w 66"/>
                <a:gd name="T5" fmla="*/ 0 h 62"/>
                <a:gd name="T6" fmla="*/ 0 w 66"/>
                <a:gd name="T7" fmla="*/ 0 h 62"/>
                <a:gd name="T8" fmla="*/ 0 w 6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2"/>
                <a:gd name="T17" fmla="*/ 66 w 6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2">
                  <a:moveTo>
                    <a:pt x="0" y="0"/>
                  </a:moveTo>
                  <a:lnTo>
                    <a:pt x="17" y="62"/>
                  </a:lnTo>
                  <a:lnTo>
                    <a:pt x="66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7" name="Freeform 138"/>
            <p:cNvSpPr>
              <a:spLocks/>
            </p:cNvSpPr>
            <p:nvPr/>
          </p:nvSpPr>
          <p:spPr bwMode="auto">
            <a:xfrm>
              <a:off x="473" y="4164"/>
              <a:ext cx="15" cy="10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0 h 49"/>
                <a:gd name="T4" fmla="*/ 0 w 74"/>
                <a:gd name="T5" fmla="*/ 0 h 49"/>
                <a:gd name="T6" fmla="*/ 0 w 74"/>
                <a:gd name="T7" fmla="*/ 0 h 49"/>
                <a:gd name="T8" fmla="*/ 0 w 74"/>
                <a:gd name="T9" fmla="*/ 0 h 49"/>
                <a:gd name="T10" fmla="*/ 0 w 74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9"/>
                <a:gd name="T20" fmla="*/ 74 w 74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9">
                  <a:moveTo>
                    <a:pt x="0" y="0"/>
                  </a:moveTo>
                  <a:lnTo>
                    <a:pt x="17" y="37"/>
                  </a:lnTo>
                  <a:lnTo>
                    <a:pt x="74" y="49"/>
                  </a:lnTo>
                  <a:lnTo>
                    <a:pt x="5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8" name="Freeform 139"/>
            <p:cNvSpPr>
              <a:spLocks/>
            </p:cNvSpPr>
            <p:nvPr/>
          </p:nvSpPr>
          <p:spPr bwMode="auto">
            <a:xfrm>
              <a:off x="436" y="4142"/>
              <a:ext cx="26" cy="17"/>
            </a:xfrm>
            <a:custGeom>
              <a:avLst/>
              <a:gdLst>
                <a:gd name="T0" fmla="*/ 0 w 128"/>
                <a:gd name="T1" fmla="*/ 0 h 84"/>
                <a:gd name="T2" fmla="*/ 0 w 128"/>
                <a:gd name="T3" fmla="*/ 0 h 84"/>
                <a:gd name="T4" fmla="*/ 0 w 128"/>
                <a:gd name="T5" fmla="*/ 0 h 84"/>
                <a:gd name="T6" fmla="*/ 0 w 128"/>
                <a:gd name="T7" fmla="*/ 0 h 84"/>
                <a:gd name="T8" fmla="*/ 0 w 128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84"/>
                <a:gd name="T17" fmla="*/ 128 w 12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84">
                  <a:moveTo>
                    <a:pt x="128" y="0"/>
                  </a:moveTo>
                  <a:lnTo>
                    <a:pt x="113" y="84"/>
                  </a:lnTo>
                  <a:lnTo>
                    <a:pt x="0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9" name="Freeform 140"/>
            <p:cNvSpPr>
              <a:spLocks/>
            </p:cNvSpPr>
            <p:nvPr/>
          </p:nvSpPr>
          <p:spPr bwMode="auto">
            <a:xfrm>
              <a:off x="631" y="3703"/>
              <a:ext cx="468" cy="507"/>
            </a:xfrm>
            <a:custGeom>
              <a:avLst/>
              <a:gdLst>
                <a:gd name="T0" fmla="*/ 0 w 2341"/>
                <a:gd name="T1" fmla="*/ 0 h 2539"/>
                <a:gd name="T2" fmla="*/ 0 w 2341"/>
                <a:gd name="T3" fmla="*/ 0 h 2539"/>
                <a:gd name="T4" fmla="*/ 0 w 2341"/>
                <a:gd name="T5" fmla="*/ 0 h 2539"/>
                <a:gd name="T6" fmla="*/ 0 w 2341"/>
                <a:gd name="T7" fmla="*/ 0 h 2539"/>
                <a:gd name="T8" fmla="*/ 0 w 2341"/>
                <a:gd name="T9" fmla="*/ 0 h 2539"/>
                <a:gd name="T10" fmla="*/ 0 w 2341"/>
                <a:gd name="T11" fmla="*/ 0 h 2539"/>
                <a:gd name="T12" fmla="*/ 0 w 2341"/>
                <a:gd name="T13" fmla="*/ 0 h 2539"/>
                <a:gd name="T14" fmla="*/ 0 w 2341"/>
                <a:gd name="T15" fmla="*/ 0 h 2539"/>
                <a:gd name="T16" fmla="*/ 0 w 2341"/>
                <a:gd name="T17" fmla="*/ 0 h 2539"/>
                <a:gd name="T18" fmla="*/ 0 w 2341"/>
                <a:gd name="T19" fmla="*/ 0 h 2539"/>
                <a:gd name="T20" fmla="*/ 0 w 2341"/>
                <a:gd name="T21" fmla="*/ 0 h 2539"/>
                <a:gd name="T22" fmla="*/ 0 w 2341"/>
                <a:gd name="T23" fmla="*/ 0 h 2539"/>
                <a:gd name="T24" fmla="*/ 0 w 2341"/>
                <a:gd name="T25" fmla="*/ 0 h 2539"/>
                <a:gd name="T26" fmla="*/ 0 w 2341"/>
                <a:gd name="T27" fmla="*/ 0 h 2539"/>
                <a:gd name="T28" fmla="*/ 0 w 2341"/>
                <a:gd name="T29" fmla="*/ 0 h 2539"/>
                <a:gd name="T30" fmla="*/ 0 w 2341"/>
                <a:gd name="T31" fmla="*/ 0 h 2539"/>
                <a:gd name="T32" fmla="*/ 0 w 2341"/>
                <a:gd name="T33" fmla="*/ 0 h 2539"/>
                <a:gd name="T34" fmla="*/ 0 w 2341"/>
                <a:gd name="T35" fmla="*/ 0 h 2539"/>
                <a:gd name="T36" fmla="*/ 0 w 2341"/>
                <a:gd name="T37" fmla="*/ 0 h 2539"/>
                <a:gd name="T38" fmla="*/ 0 w 2341"/>
                <a:gd name="T39" fmla="*/ 0 h 2539"/>
                <a:gd name="T40" fmla="*/ 0 w 2341"/>
                <a:gd name="T41" fmla="*/ 0 h 2539"/>
                <a:gd name="T42" fmla="*/ 0 w 2341"/>
                <a:gd name="T43" fmla="*/ 0 h 2539"/>
                <a:gd name="T44" fmla="*/ 0 w 2341"/>
                <a:gd name="T45" fmla="*/ 0 h 2539"/>
                <a:gd name="T46" fmla="*/ 0 w 2341"/>
                <a:gd name="T47" fmla="*/ 0 h 2539"/>
                <a:gd name="T48" fmla="*/ 0 w 2341"/>
                <a:gd name="T49" fmla="*/ 0 h 2539"/>
                <a:gd name="T50" fmla="*/ 0 w 2341"/>
                <a:gd name="T51" fmla="*/ 0 h 2539"/>
                <a:gd name="T52" fmla="*/ 0 w 2341"/>
                <a:gd name="T53" fmla="*/ 0 h 2539"/>
                <a:gd name="T54" fmla="*/ 0 w 2341"/>
                <a:gd name="T55" fmla="*/ 0 h 2539"/>
                <a:gd name="T56" fmla="*/ 0 w 2341"/>
                <a:gd name="T57" fmla="*/ 0 h 2539"/>
                <a:gd name="T58" fmla="*/ 0 w 2341"/>
                <a:gd name="T59" fmla="*/ 0 h 2539"/>
                <a:gd name="T60" fmla="*/ 0 w 2341"/>
                <a:gd name="T61" fmla="*/ 0 h 2539"/>
                <a:gd name="T62" fmla="*/ 0 w 2341"/>
                <a:gd name="T63" fmla="*/ 0 h 2539"/>
                <a:gd name="T64" fmla="*/ 0 w 2341"/>
                <a:gd name="T65" fmla="*/ 0 h 2539"/>
                <a:gd name="T66" fmla="*/ 0 w 2341"/>
                <a:gd name="T67" fmla="*/ 0 h 2539"/>
                <a:gd name="T68" fmla="*/ 0 w 2341"/>
                <a:gd name="T69" fmla="*/ 0 h 2539"/>
                <a:gd name="T70" fmla="*/ 0 w 2341"/>
                <a:gd name="T71" fmla="*/ 0 h 2539"/>
                <a:gd name="T72" fmla="*/ 0 w 2341"/>
                <a:gd name="T73" fmla="*/ 0 h 2539"/>
                <a:gd name="T74" fmla="*/ 0 w 2341"/>
                <a:gd name="T75" fmla="*/ 0 h 2539"/>
                <a:gd name="T76" fmla="*/ 0 w 2341"/>
                <a:gd name="T77" fmla="*/ 0 h 2539"/>
                <a:gd name="T78" fmla="*/ 0 w 2341"/>
                <a:gd name="T79" fmla="*/ 0 h 2539"/>
                <a:gd name="T80" fmla="*/ 0 w 2341"/>
                <a:gd name="T81" fmla="*/ 0 h 2539"/>
                <a:gd name="T82" fmla="*/ 0 w 2341"/>
                <a:gd name="T83" fmla="*/ 0 h 2539"/>
                <a:gd name="T84" fmla="*/ 0 w 2341"/>
                <a:gd name="T85" fmla="*/ 0 h 2539"/>
                <a:gd name="T86" fmla="*/ 0 w 2341"/>
                <a:gd name="T87" fmla="*/ 0 h 2539"/>
                <a:gd name="T88" fmla="*/ 0 w 2341"/>
                <a:gd name="T89" fmla="*/ 0 h 2539"/>
                <a:gd name="T90" fmla="*/ 0 w 2341"/>
                <a:gd name="T91" fmla="*/ 0 h 2539"/>
                <a:gd name="T92" fmla="*/ 0 w 2341"/>
                <a:gd name="T93" fmla="*/ 0 h 2539"/>
                <a:gd name="T94" fmla="*/ 0 w 2341"/>
                <a:gd name="T95" fmla="*/ 0 h 2539"/>
                <a:gd name="T96" fmla="*/ 0 w 2341"/>
                <a:gd name="T97" fmla="*/ 0 h 2539"/>
                <a:gd name="T98" fmla="*/ 0 w 2341"/>
                <a:gd name="T99" fmla="*/ 0 h 2539"/>
                <a:gd name="T100" fmla="*/ 0 w 2341"/>
                <a:gd name="T101" fmla="*/ 0 h 2539"/>
                <a:gd name="T102" fmla="*/ 0 w 2341"/>
                <a:gd name="T103" fmla="*/ 0 h 2539"/>
                <a:gd name="T104" fmla="*/ 0 w 2341"/>
                <a:gd name="T105" fmla="*/ 0 h 2539"/>
                <a:gd name="T106" fmla="*/ 0 w 2341"/>
                <a:gd name="T107" fmla="*/ 0 h 2539"/>
                <a:gd name="T108" fmla="*/ 0 w 2341"/>
                <a:gd name="T109" fmla="*/ 0 h 25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41"/>
                <a:gd name="T166" fmla="*/ 0 h 2539"/>
                <a:gd name="T167" fmla="*/ 2341 w 2341"/>
                <a:gd name="T168" fmla="*/ 2539 h 25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41" h="2539">
                  <a:moveTo>
                    <a:pt x="1520" y="334"/>
                  </a:moveTo>
                  <a:lnTo>
                    <a:pt x="1520" y="1649"/>
                  </a:lnTo>
                  <a:lnTo>
                    <a:pt x="1591" y="1649"/>
                  </a:lnTo>
                  <a:lnTo>
                    <a:pt x="1809" y="1882"/>
                  </a:lnTo>
                  <a:lnTo>
                    <a:pt x="1874" y="1882"/>
                  </a:lnTo>
                  <a:lnTo>
                    <a:pt x="1809" y="1797"/>
                  </a:lnTo>
                  <a:lnTo>
                    <a:pt x="1859" y="1736"/>
                  </a:lnTo>
                  <a:lnTo>
                    <a:pt x="2027" y="1849"/>
                  </a:lnTo>
                  <a:lnTo>
                    <a:pt x="1962" y="1958"/>
                  </a:lnTo>
                  <a:lnTo>
                    <a:pt x="2188" y="2105"/>
                  </a:lnTo>
                  <a:lnTo>
                    <a:pt x="2130" y="2170"/>
                  </a:lnTo>
                  <a:lnTo>
                    <a:pt x="2163" y="2219"/>
                  </a:lnTo>
                  <a:lnTo>
                    <a:pt x="2284" y="2219"/>
                  </a:lnTo>
                  <a:lnTo>
                    <a:pt x="2284" y="2306"/>
                  </a:lnTo>
                  <a:lnTo>
                    <a:pt x="2341" y="2380"/>
                  </a:lnTo>
                  <a:lnTo>
                    <a:pt x="2284" y="2529"/>
                  </a:lnTo>
                  <a:lnTo>
                    <a:pt x="2138" y="2355"/>
                  </a:lnTo>
                  <a:lnTo>
                    <a:pt x="2138" y="2539"/>
                  </a:lnTo>
                  <a:lnTo>
                    <a:pt x="2018" y="2205"/>
                  </a:lnTo>
                  <a:lnTo>
                    <a:pt x="1897" y="2205"/>
                  </a:lnTo>
                  <a:lnTo>
                    <a:pt x="1897" y="2095"/>
                  </a:lnTo>
                  <a:lnTo>
                    <a:pt x="1833" y="2095"/>
                  </a:lnTo>
                  <a:lnTo>
                    <a:pt x="1866" y="2020"/>
                  </a:lnTo>
                  <a:lnTo>
                    <a:pt x="1826" y="1958"/>
                  </a:lnTo>
                  <a:lnTo>
                    <a:pt x="1721" y="2020"/>
                  </a:lnTo>
                  <a:lnTo>
                    <a:pt x="1721" y="1895"/>
                  </a:lnTo>
                  <a:lnTo>
                    <a:pt x="1671" y="1895"/>
                  </a:lnTo>
                  <a:lnTo>
                    <a:pt x="1520" y="1736"/>
                  </a:lnTo>
                  <a:lnTo>
                    <a:pt x="1268" y="1736"/>
                  </a:lnTo>
                  <a:lnTo>
                    <a:pt x="1245" y="1585"/>
                  </a:lnTo>
                  <a:lnTo>
                    <a:pt x="1147" y="1536"/>
                  </a:lnTo>
                  <a:lnTo>
                    <a:pt x="1085" y="1612"/>
                  </a:lnTo>
                  <a:lnTo>
                    <a:pt x="1126" y="1673"/>
                  </a:lnTo>
                  <a:lnTo>
                    <a:pt x="1020" y="1797"/>
                  </a:lnTo>
                  <a:lnTo>
                    <a:pt x="980" y="1700"/>
                  </a:lnTo>
                  <a:lnTo>
                    <a:pt x="980" y="1797"/>
                  </a:lnTo>
                  <a:lnTo>
                    <a:pt x="811" y="1834"/>
                  </a:lnTo>
                  <a:lnTo>
                    <a:pt x="909" y="1711"/>
                  </a:lnTo>
                  <a:lnTo>
                    <a:pt x="852" y="1723"/>
                  </a:lnTo>
                  <a:lnTo>
                    <a:pt x="852" y="1661"/>
                  </a:lnTo>
                  <a:lnTo>
                    <a:pt x="948" y="1599"/>
                  </a:lnTo>
                  <a:lnTo>
                    <a:pt x="1045" y="1673"/>
                  </a:lnTo>
                  <a:lnTo>
                    <a:pt x="989" y="1560"/>
                  </a:lnTo>
                  <a:lnTo>
                    <a:pt x="1052" y="1476"/>
                  </a:lnTo>
                  <a:lnTo>
                    <a:pt x="901" y="1560"/>
                  </a:lnTo>
                  <a:lnTo>
                    <a:pt x="901" y="1424"/>
                  </a:lnTo>
                  <a:lnTo>
                    <a:pt x="788" y="1700"/>
                  </a:lnTo>
                  <a:lnTo>
                    <a:pt x="667" y="1761"/>
                  </a:lnTo>
                  <a:lnTo>
                    <a:pt x="667" y="1807"/>
                  </a:lnTo>
                  <a:lnTo>
                    <a:pt x="827" y="1908"/>
                  </a:lnTo>
                  <a:lnTo>
                    <a:pt x="617" y="2031"/>
                  </a:lnTo>
                  <a:lnTo>
                    <a:pt x="553" y="1958"/>
                  </a:lnTo>
                  <a:lnTo>
                    <a:pt x="443" y="2031"/>
                  </a:lnTo>
                  <a:lnTo>
                    <a:pt x="579" y="2118"/>
                  </a:lnTo>
                  <a:lnTo>
                    <a:pt x="242" y="2205"/>
                  </a:lnTo>
                  <a:lnTo>
                    <a:pt x="226" y="2170"/>
                  </a:lnTo>
                  <a:lnTo>
                    <a:pt x="79" y="2246"/>
                  </a:lnTo>
                  <a:lnTo>
                    <a:pt x="0" y="2232"/>
                  </a:lnTo>
                  <a:lnTo>
                    <a:pt x="56" y="2182"/>
                  </a:lnTo>
                  <a:lnTo>
                    <a:pt x="330" y="2071"/>
                  </a:lnTo>
                  <a:lnTo>
                    <a:pt x="330" y="2031"/>
                  </a:lnTo>
                  <a:lnTo>
                    <a:pt x="427" y="1983"/>
                  </a:lnTo>
                  <a:lnTo>
                    <a:pt x="449" y="1882"/>
                  </a:lnTo>
                  <a:lnTo>
                    <a:pt x="617" y="1783"/>
                  </a:lnTo>
                  <a:lnTo>
                    <a:pt x="465" y="1783"/>
                  </a:lnTo>
                  <a:lnTo>
                    <a:pt x="418" y="1849"/>
                  </a:lnTo>
                  <a:lnTo>
                    <a:pt x="376" y="1807"/>
                  </a:lnTo>
                  <a:lnTo>
                    <a:pt x="322" y="1834"/>
                  </a:lnTo>
                  <a:lnTo>
                    <a:pt x="289" y="1723"/>
                  </a:lnTo>
                  <a:lnTo>
                    <a:pt x="200" y="1723"/>
                  </a:lnTo>
                  <a:lnTo>
                    <a:pt x="242" y="1574"/>
                  </a:lnTo>
                  <a:lnTo>
                    <a:pt x="96" y="1612"/>
                  </a:lnTo>
                  <a:lnTo>
                    <a:pt x="15" y="1413"/>
                  </a:lnTo>
                  <a:lnTo>
                    <a:pt x="111" y="1324"/>
                  </a:lnTo>
                  <a:lnTo>
                    <a:pt x="56" y="1176"/>
                  </a:lnTo>
                  <a:lnTo>
                    <a:pt x="192" y="1014"/>
                  </a:lnTo>
                  <a:lnTo>
                    <a:pt x="263" y="1089"/>
                  </a:lnTo>
                  <a:lnTo>
                    <a:pt x="443" y="1014"/>
                  </a:lnTo>
                  <a:lnTo>
                    <a:pt x="402" y="916"/>
                  </a:lnTo>
                  <a:lnTo>
                    <a:pt x="497" y="854"/>
                  </a:lnTo>
                  <a:lnTo>
                    <a:pt x="443" y="793"/>
                  </a:lnTo>
                  <a:lnTo>
                    <a:pt x="322" y="916"/>
                  </a:lnTo>
                  <a:lnTo>
                    <a:pt x="200" y="854"/>
                  </a:lnTo>
                  <a:lnTo>
                    <a:pt x="185" y="766"/>
                  </a:lnTo>
                  <a:lnTo>
                    <a:pt x="39" y="756"/>
                  </a:lnTo>
                  <a:lnTo>
                    <a:pt x="209" y="632"/>
                  </a:lnTo>
                  <a:lnTo>
                    <a:pt x="263" y="668"/>
                  </a:lnTo>
                  <a:lnTo>
                    <a:pt x="263" y="605"/>
                  </a:lnTo>
                  <a:lnTo>
                    <a:pt x="376" y="571"/>
                  </a:lnTo>
                  <a:lnTo>
                    <a:pt x="392" y="693"/>
                  </a:lnTo>
                  <a:lnTo>
                    <a:pt x="472" y="693"/>
                  </a:lnTo>
                  <a:lnTo>
                    <a:pt x="540" y="507"/>
                  </a:lnTo>
                  <a:lnTo>
                    <a:pt x="402" y="521"/>
                  </a:lnTo>
                  <a:lnTo>
                    <a:pt x="273" y="446"/>
                  </a:lnTo>
                  <a:lnTo>
                    <a:pt x="314" y="358"/>
                  </a:lnTo>
                  <a:lnTo>
                    <a:pt x="280" y="246"/>
                  </a:lnTo>
                  <a:lnTo>
                    <a:pt x="579" y="174"/>
                  </a:lnTo>
                  <a:lnTo>
                    <a:pt x="579" y="86"/>
                  </a:lnTo>
                  <a:lnTo>
                    <a:pt x="747" y="0"/>
                  </a:lnTo>
                  <a:lnTo>
                    <a:pt x="867" y="0"/>
                  </a:lnTo>
                  <a:lnTo>
                    <a:pt x="948" y="86"/>
                  </a:lnTo>
                  <a:lnTo>
                    <a:pt x="948" y="0"/>
                  </a:lnTo>
                  <a:lnTo>
                    <a:pt x="980" y="0"/>
                  </a:lnTo>
                  <a:lnTo>
                    <a:pt x="1045" y="159"/>
                  </a:lnTo>
                  <a:lnTo>
                    <a:pt x="1147" y="159"/>
                  </a:lnTo>
                  <a:lnTo>
                    <a:pt x="1268" y="235"/>
                  </a:lnTo>
                  <a:lnTo>
                    <a:pt x="1398" y="235"/>
                  </a:lnTo>
                  <a:lnTo>
                    <a:pt x="1487" y="334"/>
                  </a:lnTo>
                  <a:lnTo>
                    <a:pt x="1520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0" name="Freeform 141"/>
            <p:cNvSpPr>
              <a:spLocks/>
            </p:cNvSpPr>
            <p:nvPr/>
          </p:nvSpPr>
          <p:spPr bwMode="auto">
            <a:xfrm>
              <a:off x="590" y="4135"/>
              <a:ext cx="29" cy="14"/>
            </a:xfrm>
            <a:custGeom>
              <a:avLst/>
              <a:gdLst>
                <a:gd name="T0" fmla="*/ 0 w 145"/>
                <a:gd name="T1" fmla="*/ 0 h 72"/>
                <a:gd name="T2" fmla="*/ 0 w 145"/>
                <a:gd name="T3" fmla="*/ 0 h 72"/>
                <a:gd name="T4" fmla="*/ 0 w 145"/>
                <a:gd name="T5" fmla="*/ 0 h 72"/>
                <a:gd name="T6" fmla="*/ 0 w 145"/>
                <a:gd name="T7" fmla="*/ 0 h 72"/>
                <a:gd name="T8" fmla="*/ 0 w 145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72"/>
                <a:gd name="T17" fmla="*/ 145 w 14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72">
                  <a:moveTo>
                    <a:pt x="64" y="0"/>
                  </a:moveTo>
                  <a:lnTo>
                    <a:pt x="145" y="72"/>
                  </a:lnTo>
                  <a:lnTo>
                    <a:pt x="0" y="7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1" name="Freeform 142"/>
            <p:cNvSpPr>
              <a:spLocks/>
            </p:cNvSpPr>
            <p:nvPr/>
          </p:nvSpPr>
          <p:spPr bwMode="auto">
            <a:xfrm>
              <a:off x="544" y="4145"/>
              <a:ext cx="33" cy="29"/>
            </a:xfrm>
            <a:custGeom>
              <a:avLst/>
              <a:gdLst>
                <a:gd name="T0" fmla="*/ 0 w 161"/>
                <a:gd name="T1" fmla="*/ 0 h 148"/>
                <a:gd name="T2" fmla="*/ 0 w 161"/>
                <a:gd name="T3" fmla="*/ 0 h 148"/>
                <a:gd name="T4" fmla="*/ 0 w 161"/>
                <a:gd name="T5" fmla="*/ 0 h 148"/>
                <a:gd name="T6" fmla="*/ 0 w 161"/>
                <a:gd name="T7" fmla="*/ 0 h 148"/>
                <a:gd name="T8" fmla="*/ 0 w 161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48"/>
                <a:gd name="T17" fmla="*/ 161 w 161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48">
                  <a:moveTo>
                    <a:pt x="161" y="21"/>
                  </a:moveTo>
                  <a:lnTo>
                    <a:pt x="0" y="148"/>
                  </a:lnTo>
                  <a:lnTo>
                    <a:pt x="73" y="0"/>
                  </a:lnTo>
                  <a:lnTo>
                    <a:pt x="161" y="21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2" name="Freeform 143"/>
            <p:cNvSpPr>
              <a:spLocks/>
            </p:cNvSpPr>
            <p:nvPr/>
          </p:nvSpPr>
          <p:spPr bwMode="auto">
            <a:xfrm>
              <a:off x="517" y="4159"/>
              <a:ext cx="23" cy="15"/>
            </a:xfrm>
            <a:custGeom>
              <a:avLst/>
              <a:gdLst>
                <a:gd name="T0" fmla="*/ 0 w 114"/>
                <a:gd name="T1" fmla="*/ 0 h 75"/>
                <a:gd name="T2" fmla="*/ 0 w 114"/>
                <a:gd name="T3" fmla="*/ 0 h 75"/>
                <a:gd name="T4" fmla="*/ 0 w 114"/>
                <a:gd name="T5" fmla="*/ 0 h 75"/>
                <a:gd name="T6" fmla="*/ 0 w 114"/>
                <a:gd name="T7" fmla="*/ 0 h 75"/>
                <a:gd name="T8" fmla="*/ 0 w 114"/>
                <a:gd name="T9" fmla="*/ 0 h 75"/>
                <a:gd name="T10" fmla="*/ 0 w 114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75"/>
                <a:gd name="T20" fmla="*/ 114 w 114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75">
                  <a:moveTo>
                    <a:pt x="114" y="12"/>
                  </a:moveTo>
                  <a:lnTo>
                    <a:pt x="33" y="62"/>
                  </a:lnTo>
                  <a:lnTo>
                    <a:pt x="0" y="75"/>
                  </a:lnTo>
                  <a:lnTo>
                    <a:pt x="63" y="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3" name="Freeform 144"/>
            <p:cNvSpPr>
              <a:spLocks/>
            </p:cNvSpPr>
            <p:nvPr/>
          </p:nvSpPr>
          <p:spPr bwMode="auto">
            <a:xfrm>
              <a:off x="493" y="4162"/>
              <a:ext cx="13" cy="12"/>
            </a:xfrm>
            <a:custGeom>
              <a:avLst/>
              <a:gdLst>
                <a:gd name="T0" fmla="*/ 0 w 66"/>
                <a:gd name="T1" fmla="*/ 0 h 63"/>
                <a:gd name="T2" fmla="*/ 0 w 66"/>
                <a:gd name="T3" fmla="*/ 0 h 63"/>
                <a:gd name="T4" fmla="*/ 0 w 66"/>
                <a:gd name="T5" fmla="*/ 0 h 63"/>
                <a:gd name="T6" fmla="*/ 0 w 66"/>
                <a:gd name="T7" fmla="*/ 0 h 63"/>
                <a:gd name="T8" fmla="*/ 0 w 66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3"/>
                <a:gd name="T17" fmla="*/ 66 w 6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3">
                  <a:moveTo>
                    <a:pt x="0" y="0"/>
                  </a:moveTo>
                  <a:lnTo>
                    <a:pt x="18" y="63"/>
                  </a:lnTo>
                  <a:lnTo>
                    <a:pt x="6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4" name="Freeform 145"/>
            <p:cNvSpPr>
              <a:spLocks/>
            </p:cNvSpPr>
            <p:nvPr/>
          </p:nvSpPr>
          <p:spPr bwMode="auto">
            <a:xfrm>
              <a:off x="469" y="4159"/>
              <a:ext cx="14" cy="10"/>
            </a:xfrm>
            <a:custGeom>
              <a:avLst/>
              <a:gdLst>
                <a:gd name="T0" fmla="*/ 0 w 72"/>
                <a:gd name="T1" fmla="*/ 0 h 50"/>
                <a:gd name="T2" fmla="*/ 0 w 72"/>
                <a:gd name="T3" fmla="*/ 0 h 50"/>
                <a:gd name="T4" fmla="*/ 0 w 72"/>
                <a:gd name="T5" fmla="*/ 0 h 50"/>
                <a:gd name="T6" fmla="*/ 0 w 72"/>
                <a:gd name="T7" fmla="*/ 0 h 50"/>
                <a:gd name="T8" fmla="*/ 0 w 72"/>
                <a:gd name="T9" fmla="*/ 0 h 50"/>
                <a:gd name="T10" fmla="*/ 0 w 72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0"/>
                <a:gd name="T20" fmla="*/ 72 w 7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0">
                  <a:moveTo>
                    <a:pt x="0" y="0"/>
                  </a:moveTo>
                  <a:lnTo>
                    <a:pt x="17" y="38"/>
                  </a:lnTo>
                  <a:lnTo>
                    <a:pt x="72" y="50"/>
                  </a:lnTo>
                  <a:lnTo>
                    <a:pt x="5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5" name="Freeform 146"/>
            <p:cNvSpPr>
              <a:spLocks/>
            </p:cNvSpPr>
            <p:nvPr/>
          </p:nvSpPr>
          <p:spPr bwMode="auto">
            <a:xfrm>
              <a:off x="432" y="4137"/>
              <a:ext cx="25" cy="17"/>
            </a:xfrm>
            <a:custGeom>
              <a:avLst/>
              <a:gdLst>
                <a:gd name="T0" fmla="*/ 0 w 127"/>
                <a:gd name="T1" fmla="*/ 0 h 83"/>
                <a:gd name="T2" fmla="*/ 0 w 127"/>
                <a:gd name="T3" fmla="*/ 0 h 83"/>
                <a:gd name="T4" fmla="*/ 0 w 127"/>
                <a:gd name="T5" fmla="*/ 0 h 83"/>
                <a:gd name="T6" fmla="*/ 0 w 127"/>
                <a:gd name="T7" fmla="*/ 0 h 83"/>
                <a:gd name="T8" fmla="*/ 0 w 127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3"/>
                <a:gd name="T17" fmla="*/ 127 w 1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3">
                  <a:moveTo>
                    <a:pt x="127" y="0"/>
                  </a:moveTo>
                  <a:lnTo>
                    <a:pt x="112" y="83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6" name="Freeform 147"/>
            <p:cNvSpPr>
              <a:spLocks/>
            </p:cNvSpPr>
            <p:nvPr/>
          </p:nvSpPr>
          <p:spPr bwMode="auto">
            <a:xfrm>
              <a:off x="627" y="3698"/>
              <a:ext cx="468" cy="508"/>
            </a:xfrm>
            <a:custGeom>
              <a:avLst/>
              <a:gdLst>
                <a:gd name="T0" fmla="*/ 0 w 2340"/>
                <a:gd name="T1" fmla="*/ 0 h 2539"/>
                <a:gd name="T2" fmla="*/ 0 w 2340"/>
                <a:gd name="T3" fmla="*/ 0 h 2539"/>
                <a:gd name="T4" fmla="*/ 0 w 2340"/>
                <a:gd name="T5" fmla="*/ 0 h 2539"/>
                <a:gd name="T6" fmla="*/ 0 w 2340"/>
                <a:gd name="T7" fmla="*/ 0 h 2539"/>
                <a:gd name="T8" fmla="*/ 0 w 2340"/>
                <a:gd name="T9" fmla="*/ 0 h 2539"/>
                <a:gd name="T10" fmla="*/ 0 w 2340"/>
                <a:gd name="T11" fmla="*/ 0 h 2539"/>
                <a:gd name="T12" fmla="*/ 0 w 2340"/>
                <a:gd name="T13" fmla="*/ 0 h 2539"/>
                <a:gd name="T14" fmla="*/ 0 w 2340"/>
                <a:gd name="T15" fmla="*/ 0 h 2539"/>
                <a:gd name="T16" fmla="*/ 0 w 2340"/>
                <a:gd name="T17" fmla="*/ 0 h 2539"/>
                <a:gd name="T18" fmla="*/ 0 w 2340"/>
                <a:gd name="T19" fmla="*/ 0 h 2539"/>
                <a:gd name="T20" fmla="*/ 0 w 2340"/>
                <a:gd name="T21" fmla="*/ 0 h 2539"/>
                <a:gd name="T22" fmla="*/ 0 w 2340"/>
                <a:gd name="T23" fmla="*/ 0 h 2539"/>
                <a:gd name="T24" fmla="*/ 0 w 2340"/>
                <a:gd name="T25" fmla="*/ 0 h 2539"/>
                <a:gd name="T26" fmla="*/ 0 w 2340"/>
                <a:gd name="T27" fmla="*/ 0 h 2539"/>
                <a:gd name="T28" fmla="*/ 0 w 2340"/>
                <a:gd name="T29" fmla="*/ 0 h 2539"/>
                <a:gd name="T30" fmla="*/ 0 w 2340"/>
                <a:gd name="T31" fmla="*/ 0 h 2539"/>
                <a:gd name="T32" fmla="*/ 0 w 2340"/>
                <a:gd name="T33" fmla="*/ 0 h 2539"/>
                <a:gd name="T34" fmla="*/ 0 w 2340"/>
                <a:gd name="T35" fmla="*/ 0 h 2539"/>
                <a:gd name="T36" fmla="*/ 0 w 2340"/>
                <a:gd name="T37" fmla="*/ 0 h 2539"/>
                <a:gd name="T38" fmla="*/ 0 w 2340"/>
                <a:gd name="T39" fmla="*/ 0 h 2539"/>
                <a:gd name="T40" fmla="*/ 0 w 2340"/>
                <a:gd name="T41" fmla="*/ 0 h 2539"/>
                <a:gd name="T42" fmla="*/ 0 w 2340"/>
                <a:gd name="T43" fmla="*/ 0 h 2539"/>
                <a:gd name="T44" fmla="*/ 0 w 2340"/>
                <a:gd name="T45" fmla="*/ 0 h 2539"/>
                <a:gd name="T46" fmla="*/ 0 w 2340"/>
                <a:gd name="T47" fmla="*/ 0 h 2539"/>
                <a:gd name="T48" fmla="*/ 0 w 2340"/>
                <a:gd name="T49" fmla="*/ 0 h 2539"/>
                <a:gd name="T50" fmla="*/ 0 w 2340"/>
                <a:gd name="T51" fmla="*/ 0 h 2539"/>
                <a:gd name="T52" fmla="*/ 0 w 2340"/>
                <a:gd name="T53" fmla="*/ 0 h 2539"/>
                <a:gd name="T54" fmla="*/ 0 w 2340"/>
                <a:gd name="T55" fmla="*/ 0 h 2539"/>
                <a:gd name="T56" fmla="*/ 0 w 2340"/>
                <a:gd name="T57" fmla="*/ 0 h 2539"/>
                <a:gd name="T58" fmla="*/ 0 w 2340"/>
                <a:gd name="T59" fmla="*/ 0 h 2539"/>
                <a:gd name="T60" fmla="*/ 0 w 2340"/>
                <a:gd name="T61" fmla="*/ 0 h 2539"/>
                <a:gd name="T62" fmla="*/ 0 w 2340"/>
                <a:gd name="T63" fmla="*/ 0 h 2539"/>
                <a:gd name="T64" fmla="*/ 0 w 2340"/>
                <a:gd name="T65" fmla="*/ 0 h 2539"/>
                <a:gd name="T66" fmla="*/ 0 w 2340"/>
                <a:gd name="T67" fmla="*/ 0 h 2539"/>
                <a:gd name="T68" fmla="*/ 0 w 2340"/>
                <a:gd name="T69" fmla="*/ 0 h 2539"/>
                <a:gd name="T70" fmla="*/ 0 w 2340"/>
                <a:gd name="T71" fmla="*/ 0 h 2539"/>
                <a:gd name="T72" fmla="*/ 0 w 2340"/>
                <a:gd name="T73" fmla="*/ 0 h 2539"/>
                <a:gd name="T74" fmla="*/ 0 w 2340"/>
                <a:gd name="T75" fmla="*/ 0 h 2539"/>
                <a:gd name="T76" fmla="*/ 0 w 2340"/>
                <a:gd name="T77" fmla="*/ 0 h 2539"/>
                <a:gd name="T78" fmla="*/ 0 w 2340"/>
                <a:gd name="T79" fmla="*/ 0 h 2539"/>
                <a:gd name="T80" fmla="*/ 0 w 2340"/>
                <a:gd name="T81" fmla="*/ 0 h 2539"/>
                <a:gd name="T82" fmla="*/ 0 w 2340"/>
                <a:gd name="T83" fmla="*/ 0 h 2539"/>
                <a:gd name="T84" fmla="*/ 0 w 2340"/>
                <a:gd name="T85" fmla="*/ 0 h 2539"/>
                <a:gd name="T86" fmla="*/ 0 w 2340"/>
                <a:gd name="T87" fmla="*/ 0 h 2539"/>
                <a:gd name="T88" fmla="*/ 0 w 2340"/>
                <a:gd name="T89" fmla="*/ 0 h 2539"/>
                <a:gd name="T90" fmla="*/ 0 w 2340"/>
                <a:gd name="T91" fmla="*/ 0 h 2539"/>
                <a:gd name="T92" fmla="*/ 0 w 2340"/>
                <a:gd name="T93" fmla="*/ 0 h 2539"/>
                <a:gd name="T94" fmla="*/ 0 w 2340"/>
                <a:gd name="T95" fmla="*/ 0 h 2539"/>
                <a:gd name="T96" fmla="*/ 0 w 2340"/>
                <a:gd name="T97" fmla="*/ 0 h 2539"/>
                <a:gd name="T98" fmla="*/ 0 w 2340"/>
                <a:gd name="T99" fmla="*/ 0 h 2539"/>
                <a:gd name="T100" fmla="*/ 0 w 2340"/>
                <a:gd name="T101" fmla="*/ 0 h 2539"/>
                <a:gd name="T102" fmla="*/ 0 w 2340"/>
                <a:gd name="T103" fmla="*/ 0 h 2539"/>
                <a:gd name="T104" fmla="*/ 0 w 2340"/>
                <a:gd name="T105" fmla="*/ 0 h 2539"/>
                <a:gd name="T106" fmla="*/ 0 w 2340"/>
                <a:gd name="T107" fmla="*/ 0 h 2539"/>
                <a:gd name="T108" fmla="*/ 0 w 2340"/>
                <a:gd name="T109" fmla="*/ 0 h 25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40"/>
                <a:gd name="T166" fmla="*/ 0 h 2539"/>
                <a:gd name="T167" fmla="*/ 2340 w 2340"/>
                <a:gd name="T168" fmla="*/ 2539 h 25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40" h="2539">
                  <a:moveTo>
                    <a:pt x="1520" y="334"/>
                  </a:moveTo>
                  <a:lnTo>
                    <a:pt x="1520" y="1649"/>
                  </a:lnTo>
                  <a:lnTo>
                    <a:pt x="1591" y="1649"/>
                  </a:lnTo>
                  <a:lnTo>
                    <a:pt x="1808" y="1883"/>
                  </a:lnTo>
                  <a:lnTo>
                    <a:pt x="1873" y="1883"/>
                  </a:lnTo>
                  <a:lnTo>
                    <a:pt x="1808" y="1797"/>
                  </a:lnTo>
                  <a:lnTo>
                    <a:pt x="1858" y="1736"/>
                  </a:lnTo>
                  <a:lnTo>
                    <a:pt x="2026" y="1849"/>
                  </a:lnTo>
                  <a:lnTo>
                    <a:pt x="1962" y="1959"/>
                  </a:lnTo>
                  <a:lnTo>
                    <a:pt x="2186" y="2105"/>
                  </a:lnTo>
                  <a:lnTo>
                    <a:pt x="2130" y="2170"/>
                  </a:lnTo>
                  <a:lnTo>
                    <a:pt x="2162" y="2218"/>
                  </a:lnTo>
                  <a:lnTo>
                    <a:pt x="2282" y="2218"/>
                  </a:lnTo>
                  <a:lnTo>
                    <a:pt x="2282" y="2306"/>
                  </a:lnTo>
                  <a:lnTo>
                    <a:pt x="2340" y="2381"/>
                  </a:lnTo>
                  <a:lnTo>
                    <a:pt x="2282" y="2529"/>
                  </a:lnTo>
                  <a:lnTo>
                    <a:pt x="2137" y="2356"/>
                  </a:lnTo>
                  <a:lnTo>
                    <a:pt x="2137" y="2539"/>
                  </a:lnTo>
                  <a:lnTo>
                    <a:pt x="2017" y="2206"/>
                  </a:lnTo>
                  <a:lnTo>
                    <a:pt x="1896" y="2206"/>
                  </a:lnTo>
                  <a:lnTo>
                    <a:pt x="1896" y="2095"/>
                  </a:lnTo>
                  <a:lnTo>
                    <a:pt x="1832" y="2095"/>
                  </a:lnTo>
                  <a:lnTo>
                    <a:pt x="1865" y="2021"/>
                  </a:lnTo>
                  <a:lnTo>
                    <a:pt x="1824" y="1959"/>
                  </a:lnTo>
                  <a:lnTo>
                    <a:pt x="1720" y="2021"/>
                  </a:lnTo>
                  <a:lnTo>
                    <a:pt x="1720" y="1895"/>
                  </a:lnTo>
                  <a:lnTo>
                    <a:pt x="1670" y="1895"/>
                  </a:lnTo>
                  <a:lnTo>
                    <a:pt x="1520" y="1736"/>
                  </a:lnTo>
                  <a:lnTo>
                    <a:pt x="1268" y="1736"/>
                  </a:lnTo>
                  <a:lnTo>
                    <a:pt x="1244" y="1584"/>
                  </a:lnTo>
                  <a:lnTo>
                    <a:pt x="1146" y="1537"/>
                  </a:lnTo>
                  <a:lnTo>
                    <a:pt x="1084" y="1612"/>
                  </a:lnTo>
                  <a:lnTo>
                    <a:pt x="1126" y="1673"/>
                  </a:lnTo>
                  <a:lnTo>
                    <a:pt x="1019" y="1797"/>
                  </a:lnTo>
                  <a:lnTo>
                    <a:pt x="979" y="1699"/>
                  </a:lnTo>
                  <a:lnTo>
                    <a:pt x="979" y="1797"/>
                  </a:lnTo>
                  <a:lnTo>
                    <a:pt x="810" y="1833"/>
                  </a:lnTo>
                  <a:lnTo>
                    <a:pt x="907" y="1710"/>
                  </a:lnTo>
                  <a:lnTo>
                    <a:pt x="851" y="1724"/>
                  </a:lnTo>
                  <a:lnTo>
                    <a:pt x="851" y="1662"/>
                  </a:lnTo>
                  <a:lnTo>
                    <a:pt x="946" y="1600"/>
                  </a:lnTo>
                  <a:lnTo>
                    <a:pt x="1045" y="1673"/>
                  </a:lnTo>
                  <a:lnTo>
                    <a:pt x="988" y="1560"/>
                  </a:lnTo>
                  <a:lnTo>
                    <a:pt x="1050" y="1477"/>
                  </a:lnTo>
                  <a:lnTo>
                    <a:pt x="900" y="1560"/>
                  </a:lnTo>
                  <a:lnTo>
                    <a:pt x="900" y="1424"/>
                  </a:lnTo>
                  <a:lnTo>
                    <a:pt x="787" y="1699"/>
                  </a:lnTo>
                  <a:lnTo>
                    <a:pt x="667" y="1760"/>
                  </a:lnTo>
                  <a:lnTo>
                    <a:pt x="667" y="1807"/>
                  </a:lnTo>
                  <a:lnTo>
                    <a:pt x="827" y="1909"/>
                  </a:lnTo>
                  <a:lnTo>
                    <a:pt x="617" y="2032"/>
                  </a:lnTo>
                  <a:lnTo>
                    <a:pt x="552" y="1959"/>
                  </a:lnTo>
                  <a:lnTo>
                    <a:pt x="441" y="2032"/>
                  </a:lnTo>
                  <a:lnTo>
                    <a:pt x="579" y="2118"/>
                  </a:lnTo>
                  <a:lnTo>
                    <a:pt x="240" y="2206"/>
                  </a:lnTo>
                  <a:lnTo>
                    <a:pt x="224" y="2170"/>
                  </a:lnTo>
                  <a:lnTo>
                    <a:pt x="79" y="2245"/>
                  </a:lnTo>
                  <a:lnTo>
                    <a:pt x="0" y="2233"/>
                  </a:lnTo>
                  <a:lnTo>
                    <a:pt x="54" y="2182"/>
                  </a:lnTo>
                  <a:lnTo>
                    <a:pt x="328" y="2070"/>
                  </a:lnTo>
                  <a:lnTo>
                    <a:pt x="328" y="2032"/>
                  </a:lnTo>
                  <a:lnTo>
                    <a:pt x="426" y="1982"/>
                  </a:lnTo>
                  <a:lnTo>
                    <a:pt x="449" y="1883"/>
                  </a:lnTo>
                  <a:lnTo>
                    <a:pt x="617" y="1784"/>
                  </a:lnTo>
                  <a:lnTo>
                    <a:pt x="464" y="1784"/>
                  </a:lnTo>
                  <a:lnTo>
                    <a:pt x="416" y="1849"/>
                  </a:lnTo>
                  <a:lnTo>
                    <a:pt x="376" y="1807"/>
                  </a:lnTo>
                  <a:lnTo>
                    <a:pt x="321" y="1833"/>
                  </a:lnTo>
                  <a:lnTo>
                    <a:pt x="288" y="1724"/>
                  </a:lnTo>
                  <a:lnTo>
                    <a:pt x="198" y="1724"/>
                  </a:lnTo>
                  <a:lnTo>
                    <a:pt x="240" y="1574"/>
                  </a:lnTo>
                  <a:lnTo>
                    <a:pt x="96" y="1612"/>
                  </a:lnTo>
                  <a:lnTo>
                    <a:pt x="14" y="1412"/>
                  </a:lnTo>
                  <a:lnTo>
                    <a:pt x="110" y="1324"/>
                  </a:lnTo>
                  <a:lnTo>
                    <a:pt x="54" y="1175"/>
                  </a:lnTo>
                  <a:lnTo>
                    <a:pt x="191" y="1014"/>
                  </a:lnTo>
                  <a:lnTo>
                    <a:pt x="263" y="1088"/>
                  </a:lnTo>
                  <a:lnTo>
                    <a:pt x="441" y="1014"/>
                  </a:lnTo>
                  <a:lnTo>
                    <a:pt x="400" y="917"/>
                  </a:lnTo>
                  <a:lnTo>
                    <a:pt x="496" y="855"/>
                  </a:lnTo>
                  <a:lnTo>
                    <a:pt x="441" y="793"/>
                  </a:lnTo>
                  <a:lnTo>
                    <a:pt x="321" y="917"/>
                  </a:lnTo>
                  <a:lnTo>
                    <a:pt x="198" y="855"/>
                  </a:lnTo>
                  <a:lnTo>
                    <a:pt x="184" y="767"/>
                  </a:lnTo>
                  <a:lnTo>
                    <a:pt x="37" y="757"/>
                  </a:lnTo>
                  <a:lnTo>
                    <a:pt x="207" y="631"/>
                  </a:lnTo>
                  <a:lnTo>
                    <a:pt x="263" y="669"/>
                  </a:lnTo>
                  <a:lnTo>
                    <a:pt x="263" y="605"/>
                  </a:lnTo>
                  <a:lnTo>
                    <a:pt x="376" y="571"/>
                  </a:lnTo>
                  <a:lnTo>
                    <a:pt x="390" y="693"/>
                  </a:lnTo>
                  <a:lnTo>
                    <a:pt x="471" y="693"/>
                  </a:lnTo>
                  <a:lnTo>
                    <a:pt x="538" y="507"/>
                  </a:lnTo>
                  <a:lnTo>
                    <a:pt x="400" y="521"/>
                  </a:lnTo>
                  <a:lnTo>
                    <a:pt x="272" y="445"/>
                  </a:lnTo>
                  <a:lnTo>
                    <a:pt x="312" y="358"/>
                  </a:lnTo>
                  <a:lnTo>
                    <a:pt x="279" y="246"/>
                  </a:lnTo>
                  <a:lnTo>
                    <a:pt x="579" y="174"/>
                  </a:lnTo>
                  <a:lnTo>
                    <a:pt x="579" y="86"/>
                  </a:lnTo>
                  <a:lnTo>
                    <a:pt x="746" y="0"/>
                  </a:lnTo>
                  <a:lnTo>
                    <a:pt x="866" y="0"/>
                  </a:lnTo>
                  <a:lnTo>
                    <a:pt x="946" y="86"/>
                  </a:lnTo>
                  <a:lnTo>
                    <a:pt x="946" y="0"/>
                  </a:lnTo>
                  <a:lnTo>
                    <a:pt x="979" y="0"/>
                  </a:lnTo>
                  <a:lnTo>
                    <a:pt x="1045" y="159"/>
                  </a:lnTo>
                  <a:lnTo>
                    <a:pt x="1146" y="159"/>
                  </a:lnTo>
                  <a:lnTo>
                    <a:pt x="1268" y="235"/>
                  </a:lnTo>
                  <a:lnTo>
                    <a:pt x="1397" y="235"/>
                  </a:lnTo>
                  <a:lnTo>
                    <a:pt x="1487" y="334"/>
                  </a:lnTo>
                  <a:lnTo>
                    <a:pt x="1520" y="33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62" name="Line 148"/>
          <p:cNvSpPr>
            <a:spLocks noChangeShapeType="1"/>
          </p:cNvSpPr>
          <p:nvPr/>
        </p:nvSpPr>
        <p:spPr bwMode="auto">
          <a:xfrm>
            <a:off x="8077200" y="533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3" name="Line 149"/>
          <p:cNvSpPr>
            <a:spLocks noChangeShapeType="1"/>
          </p:cNvSpPr>
          <p:nvPr/>
        </p:nvSpPr>
        <p:spPr bwMode="auto">
          <a:xfrm>
            <a:off x="8305800" y="533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4" name="Line 150"/>
          <p:cNvSpPr>
            <a:spLocks noChangeShapeType="1"/>
          </p:cNvSpPr>
          <p:nvPr/>
        </p:nvSpPr>
        <p:spPr bwMode="auto">
          <a:xfrm flipH="1" flipV="1">
            <a:off x="82296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3365" name="AutoShape 151"/>
          <p:cNvCxnSpPr>
            <a:cxnSpLocks noChangeShapeType="1"/>
          </p:cNvCxnSpPr>
          <p:nvPr/>
        </p:nvCxnSpPr>
        <p:spPr bwMode="auto">
          <a:xfrm>
            <a:off x="8839200" y="35702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366" name="AutoShape 152"/>
          <p:cNvCxnSpPr>
            <a:cxnSpLocks noChangeShapeType="1"/>
          </p:cNvCxnSpPr>
          <p:nvPr/>
        </p:nvCxnSpPr>
        <p:spPr bwMode="auto">
          <a:xfrm>
            <a:off x="8839200" y="35702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67" name="Freeform 153"/>
          <p:cNvSpPr>
            <a:spLocks/>
          </p:cNvSpPr>
          <p:nvPr/>
        </p:nvSpPr>
        <p:spPr bwMode="auto">
          <a:xfrm>
            <a:off x="7620000" y="5029200"/>
            <a:ext cx="1066800" cy="304800"/>
          </a:xfrm>
          <a:custGeom>
            <a:avLst/>
            <a:gdLst>
              <a:gd name="T0" fmla="*/ 2147483647 w 932"/>
              <a:gd name="T1" fmla="*/ 2147483647 h 333"/>
              <a:gd name="T2" fmla="*/ 2147483647 w 932"/>
              <a:gd name="T3" fmla="*/ 2147483647 h 333"/>
              <a:gd name="T4" fmla="*/ 2147483647 w 932"/>
              <a:gd name="T5" fmla="*/ 2147483647 h 333"/>
              <a:gd name="T6" fmla="*/ 0 w 932"/>
              <a:gd name="T7" fmla="*/ 2147483647 h 333"/>
              <a:gd name="T8" fmla="*/ 2147483647 w 932"/>
              <a:gd name="T9" fmla="*/ 2147483647 h 333"/>
              <a:gd name="T10" fmla="*/ 2147483647 w 932"/>
              <a:gd name="T11" fmla="*/ 2147483647 h 333"/>
              <a:gd name="T12" fmla="*/ 2147483647 w 932"/>
              <a:gd name="T13" fmla="*/ 2147483647 h 333"/>
              <a:gd name="T14" fmla="*/ 2147483647 w 932"/>
              <a:gd name="T15" fmla="*/ 2147483647 h 333"/>
              <a:gd name="T16" fmla="*/ 2147483647 w 932"/>
              <a:gd name="T17" fmla="*/ 2147483647 h 333"/>
              <a:gd name="T18" fmla="*/ 2147483647 w 932"/>
              <a:gd name="T19" fmla="*/ 2147483647 h 333"/>
              <a:gd name="T20" fmla="*/ 2147483647 w 932"/>
              <a:gd name="T21" fmla="*/ 2147483647 h 333"/>
              <a:gd name="T22" fmla="*/ 2147483647 w 932"/>
              <a:gd name="T23" fmla="*/ 2147483647 h 333"/>
              <a:gd name="T24" fmla="*/ 2147483647 w 932"/>
              <a:gd name="T25" fmla="*/ 2147483647 h 333"/>
              <a:gd name="T26" fmla="*/ 2147483647 w 932"/>
              <a:gd name="T27" fmla="*/ 2147483647 h 333"/>
              <a:gd name="T28" fmla="*/ 2147483647 w 932"/>
              <a:gd name="T29" fmla="*/ 2147483647 h 333"/>
              <a:gd name="T30" fmla="*/ 2147483647 w 932"/>
              <a:gd name="T31" fmla="*/ 2147483647 h 333"/>
              <a:gd name="T32" fmla="*/ 2147483647 w 932"/>
              <a:gd name="T33" fmla="*/ 2147483647 h 333"/>
              <a:gd name="T34" fmla="*/ 2147483647 w 932"/>
              <a:gd name="T35" fmla="*/ 2147483647 h 333"/>
              <a:gd name="T36" fmla="*/ 2147483647 w 932"/>
              <a:gd name="T37" fmla="*/ 2147483647 h 333"/>
              <a:gd name="T38" fmla="*/ 2147483647 w 932"/>
              <a:gd name="T39" fmla="*/ 2147483647 h 333"/>
              <a:gd name="T40" fmla="*/ 2147483647 w 932"/>
              <a:gd name="T41" fmla="*/ 2147483647 h 333"/>
              <a:gd name="T42" fmla="*/ 2147483647 w 932"/>
              <a:gd name="T43" fmla="*/ 2147483647 h 333"/>
              <a:gd name="T44" fmla="*/ 2147483647 w 932"/>
              <a:gd name="T45" fmla="*/ 2147483647 h 333"/>
              <a:gd name="T46" fmla="*/ 2147483647 w 932"/>
              <a:gd name="T47" fmla="*/ 0 h 333"/>
              <a:gd name="T48" fmla="*/ 2147483647 w 932"/>
              <a:gd name="T49" fmla="*/ 0 h 333"/>
              <a:gd name="T50" fmla="*/ 2147483647 w 932"/>
              <a:gd name="T51" fmla="*/ 2147483647 h 333"/>
              <a:gd name="T52" fmla="*/ 2147483647 w 932"/>
              <a:gd name="T53" fmla="*/ 2147483647 h 333"/>
              <a:gd name="T54" fmla="*/ 2147483647 w 932"/>
              <a:gd name="T55" fmla="*/ 2147483647 h 333"/>
              <a:gd name="T56" fmla="*/ 2147483647 w 932"/>
              <a:gd name="T57" fmla="*/ 2147483647 h 333"/>
              <a:gd name="T58" fmla="*/ 2147483647 w 932"/>
              <a:gd name="T59" fmla="*/ 2147483647 h 33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2"/>
              <a:gd name="T91" fmla="*/ 0 h 333"/>
              <a:gd name="T92" fmla="*/ 932 w 932"/>
              <a:gd name="T93" fmla="*/ 333 h 33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2" h="333">
                <a:moveTo>
                  <a:pt x="223" y="36"/>
                </a:moveTo>
                <a:cubicBezTo>
                  <a:pt x="211" y="36"/>
                  <a:pt x="149" y="41"/>
                  <a:pt x="125" y="46"/>
                </a:cubicBezTo>
                <a:lnTo>
                  <a:pt x="53" y="74"/>
                </a:lnTo>
                <a:lnTo>
                  <a:pt x="0" y="157"/>
                </a:lnTo>
                <a:lnTo>
                  <a:pt x="11" y="203"/>
                </a:lnTo>
                <a:lnTo>
                  <a:pt x="84" y="220"/>
                </a:lnTo>
                <a:lnTo>
                  <a:pt x="107" y="310"/>
                </a:lnTo>
                <a:lnTo>
                  <a:pt x="232" y="333"/>
                </a:lnTo>
                <a:lnTo>
                  <a:pt x="308" y="330"/>
                </a:lnTo>
                <a:lnTo>
                  <a:pt x="364" y="296"/>
                </a:lnTo>
                <a:lnTo>
                  <a:pt x="440" y="287"/>
                </a:lnTo>
                <a:lnTo>
                  <a:pt x="485" y="287"/>
                </a:lnTo>
                <a:lnTo>
                  <a:pt x="547" y="293"/>
                </a:lnTo>
                <a:lnTo>
                  <a:pt x="601" y="324"/>
                </a:lnTo>
                <a:lnTo>
                  <a:pt x="664" y="290"/>
                </a:lnTo>
                <a:lnTo>
                  <a:pt x="731" y="268"/>
                </a:lnTo>
                <a:lnTo>
                  <a:pt x="785" y="265"/>
                </a:lnTo>
                <a:lnTo>
                  <a:pt x="881" y="226"/>
                </a:lnTo>
                <a:lnTo>
                  <a:pt x="887" y="146"/>
                </a:lnTo>
                <a:lnTo>
                  <a:pt x="932" y="101"/>
                </a:lnTo>
                <a:lnTo>
                  <a:pt x="898" y="45"/>
                </a:lnTo>
                <a:lnTo>
                  <a:pt x="853" y="39"/>
                </a:lnTo>
                <a:lnTo>
                  <a:pt x="762" y="17"/>
                </a:lnTo>
                <a:lnTo>
                  <a:pt x="695" y="0"/>
                </a:lnTo>
                <a:lnTo>
                  <a:pt x="632" y="0"/>
                </a:lnTo>
                <a:lnTo>
                  <a:pt x="531" y="5"/>
                </a:lnTo>
                <a:lnTo>
                  <a:pt x="463" y="11"/>
                </a:lnTo>
                <a:lnTo>
                  <a:pt x="407" y="17"/>
                </a:lnTo>
                <a:lnTo>
                  <a:pt x="342" y="14"/>
                </a:lnTo>
                <a:cubicBezTo>
                  <a:pt x="342" y="14"/>
                  <a:pt x="223" y="36"/>
                  <a:pt x="223" y="36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68" name="Text Box 155"/>
          <p:cNvSpPr txBox="1">
            <a:spLocks noChangeArrowheads="1"/>
          </p:cNvSpPr>
          <p:nvPr/>
        </p:nvSpPr>
        <p:spPr bwMode="auto">
          <a:xfrm>
            <a:off x="1981200" y="854075"/>
            <a:ext cx="5257800" cy="707886"/>
          </a:xfrm>
          <a:prstGeom prst="rect">
            <a:avLst/>
          </a:prstGeom>
          <a:solidFill>
            <a:srgbClr val="1F1B77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Century Gothic" pitchFamily="34" charset="0"/>
              </a:rPr>
              <a:t>75+ COST STUDIES – </a:t>
            </a:r>
            <a:br>
              <a:rPr lang="en-US" altLang="en-US" sz="20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Century Gothic" pitchFamily="34" charset="0"/>
              </a:rPr>
              <a:t>COUNTERINTUITIVE RESULTS</a:t>
            </a:r>
          </a:p>
        </p:txBody>
      </p:sp>
      <p:sp>
        <p:nvSpPr>
          <p:cNvPr id="1923228" name="AutoShape 156"/>
          <p:cNvSpPr>
            <a:spLocks noChangeArrowheads="1"/>
          </p:cNvSpPr>
          <p:nvPr/>
        </p:nvSpPr>
        <p:spPr bwMode="auto">
          <a:xfrm>
            <a:off x="7010400" y="4876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229" name="AutoShape 157"/>
          <p:cNvSpPr>
            <a:spLocks noChangeArrowheads="1"/>
          </p:cNvSpPr>
          <p:nvPr/>
        </p:nvSpPr>
        <p:spPr bwMode="auto">
          <a:xfrm>
            <a:off x="8153400" y="2514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71" name="Text Box 158"/>
          <p:cNvSpPr txBox="1">
            <a:spLocks noChangeArrowheads="1"/>
          </p:cNvSpPr>
          <p:nvPr/>
        </p:nvSpPr>
        <p:spPr bwMode="auto">
          <a:xfrm>
            <a:off x="7239000" y="25130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SE CT</a:t>
            </a:r>
          </a:p>
        </p:txBody>
      </p:sp>
      <p:sp>
        <p:nvSpPr>
          <p:cNvPr id="1923232" name="AutoShape 160"/>
          <p:cNvSpPr>
            <a:spLocks noChangeArrowheads="1"/>
          </p:cNvSpPr>
          <p:nvPr/>
        </p:nvSpPr>
        <p:spPr bwMode="auto">
          <a:xfrm>
            <a:off x="3276600" y="33528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233" name="AutoShape 161"/>
          <p:cNvSpPr>
            <a:spLocks noChangeArrowheads="1"/>
          </p:cNvSpPr>
          <p:nvPr/>
        </p:nvSpPr>
        <p:spPr bwMode="auto">
          <a:xfrm>
            <a:off x="6934200" y="54102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53374" name="Text Box 162"/>
          <p:cNvSpPr txBox="1">
            <a:spLocks noChangeArrowheads="1"/>
          </p:cNvSpPr>
          <p:nvPr/>
        </p:nvSpPr>
        <p:spPr bwMode="auto">
          <a:xfrm>
            <a:off x="7380288" y="5410200"/>
            <a:ext cx="134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Lee County </a:t>
            </a:r>
          </a:p>
        </p:txBody>
      </p:sp>
      <p:sp>
        <p:nvSpPr>
          <p:cNvPr id="1923235" name="AutoShape 163"/>
          <p:cNvSpPr>
            <a:spLocks noChangeArrowheads="1"/>
          </p:cNvSpPr>
          <p:nvPr/>
        </p:nvSpPr>
        <p:spPr bwMode="auto">
          <a:xfrm>
            <a:off x="6019800" y="3276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1923236" name="AutoShape 164"/>
          <p:cNvSpPr>
            <a:spLocks noChangeArrowheads="1"/>
          </p:cNvSpPr>
          <p:nvPr/>
        </p:nvSpPr>
        <p:spPr bwMode="auto">
          <a:xfrm>
            <a:off x="8229600" y="16764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53377" name="Text Box 165"/>
          <p:cNvSpPr txBox="1">
            <a:spLocks noChangeArrowheads="1"/>
          </p:cNvSpPr>
          <p:nvPr/>
        </p:nvSpPr>
        <p:spPr bwMode="auto">
          <a:xfrm>
            <a:off x="8001000" y="1293813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Maine</a:t>
            </a:r>
          </a:p>
        </p:txBody>
      </p:sp>
      <p:sp>
        <p:nvSpPr>
          <p:cNvPr id="1923238" name="AutoShape 166"/>
          <p:cNvSpPr>
            <a:spLocks noChangeArrowheads="1"/>
          </p:cNvSpPr>
          <p:nvPr/>
        </p:nvSpPr>
        <p:spPr bwMode="auto">
          <a:xfrm>
            <a:off x="4114800" y="5257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79" name="Text Box 167"/>
          <p:cNvSpPr txBox="1">
            <a:spLocks noChangeArrowheads="1"/>
          </p:cNvSpPr>
          <p:nvPr/>
        </p:nvSpPr>
        <p:spPr bwMode="auto">
          <a:xfrm>
            <a:off x="4267200" y="5257800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San Antonio</a:t>
            </a:r>
          </a:p>
        </p:txBody>
      </p:sp>
      <p:sp>
        <p:nvSpPr>
          <p:cNvPr id="1923240" name="AutoShape 168"/>
          <p:cNvSpPr>
            <a:spLocks noChangeArrowheads="1"/>
          </p:cNvSpPr>
          <p:nvPr/>
        </p:nvSpPr>
        <p:spPr bwMode="auto">
          <a:xfrm>
            <a:off x="7086600" y="3733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53381" name="Text Box 169"/>
          <p:cNvSpPr txBox="1">
            <a:spLocks noChangeArrowheads="1"/>
          </p:cNvSpPr>
          <p:nvPr/>
        </p:nvSpPr>
        <p:spPr bwMode="auto">
          <a:xfrm>
            <a:off x="7315200" y="365760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North Carolina</a:t>
            </a:r>
          </a:p>
        </p:txBody>
      </p:sp>
      <p:sp>
        <p:nvSpPr>
          <p:cNvPr id="1923242" name="AutoShape 170"/>
          <p:cNvSpPr>
            <a:spLocks noChangeArrowheads="1"/>
          </p:cNvSpPr>
          <p:nvPr/>
        </p:nvSpPr>
        <p:spPr bwMode="auto">
          <a:xfrm>
            <a:off x="7010400" y="4191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53383" name="Text Box 171"/>
          <p:cNvSpPr txBox="1">
            <a:spLocks noChangeArrowheads="1"/>
          </p:cNvSpPr>
          <p:nvPr/>
        </p:nvSpPr>
        <p:spPr bwMode="auto">
          <a:xfrm>
            <a:off x="7315200" y="4191000"/>
            <a:ext cx="1628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South Carolina</a:t>
            </a:r>
          </a:p>
        </p:txBody>
      </p:sp>
      <p:sp>
        <p:nvSpPr>
          <p:cNvPr id="1923244" name="AutoShape 172"/>
          <p:cNvSpPr>
            <a:spLocks noChangeArrowheads="1"/>
          </p:cNvSpPr>
          <p:nvPr/>
        </p:nvSpPr>
        <p:spPr bwMode="auto">
          <a:xfrm>
            <a:off x="8305800" y="2209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923245" name="AutoShape 173"/>
          <p:cNvSpPr>
            <a:spLocks noChangeArrowheads="1"/>
          </p:cNvSpPr>
          <p:nvPr/>
        </p:nvSpPr>
        <p:spPr bwMode="auto">
          <a:xfrm>
            <a:off x="4419600" y="4648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86" name="Text Box 174"/>
          <p:cNvSpPr txBox="1">
            <a:spLocks noChangeArrowheads="1"/>
          </p:cNvSpPr>
          <p:nvPr/>
        </p:nvSpPr>
        <p:spPr bwMode="auto">
          <a:xfrm>
            <a:off x="3276600" y="4572000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Fort Worth</a:t>
            </a:r>
          </a:p>
        </p:txBody>
      </p:sp>
      <p:sp>
        <p:nvSpPr>
          <p:cNvPr id="1923247" name="AutoShape 175"/>
          <p:cNvSpPr>
            <a:spLocks noChangeArrowheads="1"/>
          </p:cNvSpPr>
          <p:nvPr/>
        </p:nvSpPr>
        <p:spPr bwMode="auto">
          <a:xfrm>
            <a:off x="6248400" y="3429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88" name="Text Box 177"/>
          <p:cNvSpPr txBox="1">
            <a:spLocks noChangeArrowheads="1"/>
          </p:cNvSpPr>
          <p:nvPr/>
        </p:nvSpPr>
        <p:spPr bwMode="auto">
          <a:xfrm>
            <a:off x="6537325" y="3335338"/>
            <a:ext cx="1182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Cincinnati</a:t>
            </a:r>
          </a:p>
        </p:txBody>
      </p:sp>
      <p:sp>
        <p:nvSpPr>
          <p:cNvPr id="1923250" name="AutoShape 178"/>
          <p:cNvSpPr>
            <a:spLocks noChangeArrowheads="1"/>
          </p:cNvSpPr>
          <p:nvPr/>
        </p:nvSpPr>
        <p:spPr bwMode="auto">
          <a:xfrm>
            <a:off x="3505200" y="22860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53390" name="Text Box 179"/>
          <p:cNvSpPr txBox="1">
            <a:spLocks noChangeArrowheads="1"/>
          </p:cNvSpPr>
          <p:nvPr/>
        </p:nvSpPr>
        <p:spPr bwMode="auto">
          <a:xfrm>
            <a:off x="2362200" y="2055813"/>
            <a:ext cx="1182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latin typeface="Century Gothic" pitchFamily="34" charset="0"/>
              </a:rPr>
              <a:t>Sioux Falls</a:t>
            </a:r>
          </a:p>
        </p:txBody>
      </p:sp>
      <p:sp>
        <p:nvSpPr>
          <p:cNvPr id="1923252" name="AutoShape 180"/>
          <p:cNvSpPr>
            <a:spLocks noChangeArrowheads="1"/>
          </p:cNvSpPr>
          <p:nvPr/>
        </p:nvSpPr>
        <p:spPr bwMode="auto">
          <a:xfrm>
            <a:off x="4800600" y="46482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92" name="Text Box 181"/>
          <p:cNvSpPr txBox="1">
            <a:spLocks noChangeArrowheads="1"/>
          </p:cNvSpPr>
          <p:nvPr/>
        </p:nvSpPr>
        <p:spPr bwMode="auto">
          <a:xfrm>
            <a:off x="4419600" y="4343400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Dallas</a:t>
            </a:r>
          </a:p>
        </p:txBody>
      </p:sp>
      <p:sp>
        <p:nvSpPr>
          <p:cNvPr id="1923254" name="AutoShape 182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53394" name="Text Box 183"/>
          <p:cNvSpPr txBox="1">
            <a:spLocks noChangeArrowheads="1"/>
          </p:cNvSpPr>
          <p:nvPr/>
        </p:nvSpPr>
        <p:spPr bwMode="auto">
          <a:xfrm>
            <a:off x="4648200" y="3581400"/>
            <a:ext cx="1166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Cincinnati</a:t>
            </a:r>
          </a:p>
        </p:txBody>
      </p:sp>
      <p:sp>
        <p:nvSpPr>
          <p:cNvPr id="53395" name="Text Box 109"/>
          <p:cNvSpPr txBox="1">
            <a:spLocks noChangeArrowheads="1"/>
          </p:cNvSpPr>
          <p:nvPr/>
        </p:nvSpPr>
        <p:spPr bwMode="auto">
          <a:xfrm>
            <a:off x="381000" y="55626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Studies in Australia, Toronto, Vancouver, Montreal, Halifax</a:t>
            </a:r>
          </a:p>
        </p:txBody>
      </p:sp>
      <p:sp>
        <p:nvSpPr>
          <p:cNvPr id="184" name="AutoShape 89"/>
          <p:cNvSpPr>
            <a:spLocks noChangeArrowheads="1"/>
          </p:cNvSpPr>
          <p:nvPr/>
        </p:nvSpPr>
        <p:spPr bwMode="auto">
          <a:xfrm>
            <a:off x="685800" y="2971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53397" name="Text Box 77"/>
          <p:cNvSpPr txBox="1">
            <a:spLocks noChangeArrowheads="1"/>
          </p:cNvSpPr>
          <p:nvPr/>
        </p:nvSpPr>
        <p:spPr bwMode="auto">
          <a:xfrm>
            <a:off x="788988" y="2749550"/>
            <a:ext cx="1312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Santa Clara</a:t>
            </a:r>
          </a:p>
        </p:txBody>
      </p:sp>
      <p:grpSp>
        <p:nvGrpSpPr>
          <p:cNvPr id="193" name="Group 192"/>
          <p:cNvGrpSpPr/>
          <p:nvPr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194" name="Rectangle 193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170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Cost Benefits Analysis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7015286"/>
              </p:ext>
            </p:extLst>
          </p:nvPr>
        </p:nvGraphicFramePr>
        <p:xfrm>
          <a:off x="457200" y="11430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j02220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0969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8975048"/>
              </p:ext>
            </p:extLst>
          </p:nvPr>
        </p:nvGraphicFramePr>
        <p:xfrm>
          <a:off x="457200" y="11430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Bernardino County </a:t>
            </a:r>
            <a:br>
              <a:rPr lang="en-US" dirty="0" smtClean="0"/>
            </a:br>
            <a:r>
              <a:rPr lang="en-US" dirty="0" smtClean="0"/>
              <a:t>Ending Veteran’s Homelessness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2101375"/>
              </p:ext>
            </p:extLst>
          </p:nvPr>
        </p:nvGraphicFramePr>
        <p:xfrm>
          <a:off x="457200" y="1219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Century Gothic" pitchFamily="34" charset="0"/>
              </a:rPr>
              <a:t>The 401 =&gt; 0 Strategy</a:t>
            </a:r>
            <a:br>
              <a:rPr lang="en-US" altLang="en-US" sz="3200" dirty="0">
                <a:latin typeface="Century Gothic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7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Ending Veteran Homelessness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0298" y="1219200"/>
            <a:ext cx="8059675" cy="4491038"/>
            <a:chOff x="152400" y="762000"/>
            <a:chExt cx="8229600" cy="494823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1524000"/>
              <a:ext cx="0" cy="37338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3000" y="5257800"/>
              <a:ext cx="67818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587375" y="1506538"/>
              <a:ext cx="6477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800" dirty="0"/>
                <a:t>600</a:t>
              </a: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647700" y="4297363"/>
              <a:ext cx="7239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800"/>
                <a:t>100</a:t>
              </a: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560388" y="2849563"/>
              <a:ext cx="7810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800"/>
                <a:t>300</a:t>
              </a: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1371600" y="762000"/>
              <a:ext cx="6834189" cy="406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1298575" y="5341938"/>
              <a:ext cx="908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800" b="1"/>
                <a:t>7/2015</a:t>
              </a: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4346575" y="5341938"/>
              <a:ext cx="133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800" b="1"/>
                <a:t>11/2015</a:t>
              </a: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7027863" y="5341938"/>
              <a:ext cx="11779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1800" b="1"/>
                <a:t>7/2016</a:t>
              </a:r>
            </a:p>
          </p:txBody>
        </p:sp>
        <p:cxnSp>
          <p:nvCxnSpPr>
            <p:cNvPr id="17" name="Straight Connector 16"/>
            <p:cNvCxnSpPr>
              <a:stCxn id="20" idx="1"/>
            </p:cNvCxnSpPr>
            <p:nvPr/>
          </p:nvCxnSpPr>
          <p:spPr>
            <a:xfrm flipV="1">
              <a:off x="1298575" y="2438400"/>
              <a:ext cx="3235325" cy="24034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533900" y="1874838"/>
              <a:ext cx="2493963" cy="52387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4346575" y="2362200"/>
              <a:ext cx="835025" cy="433388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</a:rPr>
                <a:t>401</a:t>
              </a:r>
            </a:p>
          </p:txBody>
        </p:sp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1298575" y="4656138"/>
              <a:ext cx="911225" cy="373062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chemeClr val="bg1"/>
                  </a:solidFill>
                </a:rPr>
                <a:t>90</a:t>
              </a:r>
            </a:p>
          </p:txBody>
        </p:sp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 rot="16200000">
              <a:off x="-881856" y="2786856"/>
              <a:ext cx="2438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800" b="1" dirty="0"/>
                <a:t>Veterans Housed</a:t>
              </a:r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1635125" cy="4064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</a:rPr>
                <a:t>563 Housed</a:t>
              </a: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746875" y="2336799"/>
              <a:ext cx="1635125" cy="1221379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</a:rPr>
                <a:t>Total cases resolved:</a:t>
              </a:r>
            </a:p>
            <a:p>
              <a:pPr algn="ctr"/>
              <a:r>
                <a:rPr lang="en-US" altLang="en-US" sz="2000" b="1" dirty="0">
                  <a:solidFill>
                    <a:schemeClr val="bg1"/>
                  </a:solidFill>
                </a:rPr>
                <a:t>730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8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National Decrease in Number of Homeless Veterans</a:t>
            </a:r>
            <a:br>
              <a:rPr lang="en-US" altLang="en-US" dirty="0"/>
            </a:br>
            <a:r>
              <a:rPr lang="en-US" altLang="en-US" dirty="0"/>
              <a:t>2001- 2016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42900" y="1219200"/>
            <a:ext cx="8534400" cy="4230450"/>
            <a:chOff x="381000" y="1600200"/>
            <a:chExt cx="8534400" cy="4743450"/>
          </a:xfrm>
          <a:solidFill>
            <a:srgbClr val="1F1B77"/>
          </a:solidFill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00200"/>
              <a:ext cx="8382000" cy="474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685800" y="1752600"/>
              <a:ext cx="7848600" cy="4206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000" b="1">
                <a:solidFill>
                  <a:schemeClr val="bg1"/>
                </a:solidFill>
              </a:endParaRPr>
            </a:p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</a:rPr>
                <a:t> </a:t>
              </a:r>
            </a:p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2286000" y="1905000"/>
              <a:ext cx="0" cy="3352800"/>
            </a:xfrm>
            <a:prstGeom prst="line">
              <a:avLst/>
            </a:prstGeom>
            <a:grpFill/>
            <a:ln w="38100" cmpd="dbl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2286000" y="5257800"/>
              <a:ext cx="6172200" cy="76200"/>
            </a:xfrm>
            <a:prstGeom prst="line">
              <a:avLst/>
            </a:prstGeom>
            <a:grpFill/>
            <a:ln w="38100" cmpd="dbl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11"/>
            <p:cNvSpPr txBox="1">
              <a:spLocks noChangeArrowheads="1"/>
            </p:cNvSpPr>
            <p:nvPr/>
          </p:nvSpPr>
          <p:spPr bwMode="auto">
            <a:xfrm>
              <a:off x="914400" y="1905000"/>
              <a:ext cx="1019175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250,000</a:t>
              </a: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914400" y="2286000"/>
              <a:ext cx="1019175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225,000</a:t>
              </a: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914400" y="2667000"/>
              <a:ext cx="1019175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200,000</a:t>
              </a:r>
            </a:p>
          </p:txBody>
        </p:sp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>
              <a:off x="914400" y="3048000"/>
              <a:ext cx="1019175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175,000</a:t>
              </a: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914400" y="3429000"/>
              <a:ext cx="1019175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150,000</a:t>
              </a: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2514600" y="5334000"/>
              <a:ext cx="6397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2006</a:t>
              </a: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>
              <a:off x="2514600" y="2057400"/>
              <a:ext cx="1600200" cy="175260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>
              <a:off x="4114800" y="3810000"/>
              <a:ext cx="419100" cy="91440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3657600" y="5334000"/>
              <a:ext cx="6397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2009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191000" y="5334000"/>
              <a:ext cx="6397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2010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4800600" y="5334000"/>
              <a:ext cx="630238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914400" y="3810000"/>
              <a:ext cx="1019175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125,000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914400" y="4191000"/>
              <a:ext cx="1019175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100,000</a:t>
              </a:r>
            </a:p>
          </p:txBody>
        </p:sp>
        <p:sp>
          <p:nvSpPr>
            <p:cNvPr id="67" name="TextBox 26"/>
            <p:cNvSpPr txBox="1">
              <a:spLocks noChangeArrowheads="1"/>
            </p:cNvSpPr>
            <p:nvPr/>
          </p:nvSpPr>
          <p:spPr bwMode="auto">
            <a:xfrm>
              <a:off x="3886200" y="4495800"/>
              <a:ext cx="914400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</a:rPr>
                <a:t>74,367</a:t>
              </a:r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>
              <a:off x="4495800" y="4724400"/>
              <a:ext cx="1219200" cy="15240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5657850" y="4876800"/>
              <a:ext cx="2495550" cy="38100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29"/>
            <p:cNvSpPr txBox="1">
              <a:spLocks noChangeArrowheads="1"/>
            </p:cNvSpPr>
            <p:nvPr/>
          </p:nvSpPr>
          <p:spPr bwMode="auto">
            <a:xfrm>
              <a:off x="2343150" y="1828800"/>
              <a:ext cx="2000250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</a:rPr>
                <a:t>Est.: 250,000 in 2001</a:t>
              </a:r>
            </a:p>
          </p:txBody>
        </p:sp>
        <p:sp>
          <p:nvSpPr>
            <p:cNvPr id="71" name="TextBox 30"/>
            <p:cNvSpPr txBox="1">
              <a:spLocks noChangeArrowheads="1"/>
            </p:cNvSpPr>
            <p:nvPr/>
          </p:nvSpPr>
          <p:spPr bwMode="auto">
            <a:xfrm>
              <a:off x="3581400" y="4343400"/>
              <a:ext cx="914400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</a:rPr>
                <a:t>76,609</a:t>
              </a:r>
            </a:p>
          </p:txBody>
        </p:sp>
        <p:sp>
          <p:nvSpPr>
            <p:cNvPr id="72" name="TextBox 31"/>
            <p:cNvSpPr txBox="1">
              <a:spLocks noChangeArrowheads="1"/>
            </p:cNvSpPr>
            <p:nvPr/>
          </p:nvSpPr>
          <p:spPr bwMode="auto">
            <a:xfrm>
              <a:off x="2514600" y="2743200"/>
              <a:ext cx="833438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</a:rPr>
                <a:t>195,000</a:t>
              </a:r>
            </a:p>
          </p:txBody>
        </p:sp>
        <p:sp>
          <p:nvSpPr>
            <p:cNvPr id="73" name="TextBox 32"/>
            <p:cNvSpPr txBox="1">
              <a:spLocks noChangeArrowheads="1"/>
            </p:cNvSpPr>
            <p:nvPr/>
          </p:nvSpPr>
          <p:spPr bwMode="auto">
            <a:xfrm>
              <a:off x="3048000" y="3276600"/>
              <a:ext cx="833438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FFFF"/>
                  </a:solidFill>
                </a:rPr>
                <a:t>131,000</a:t>
              </a:r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auto">
            <a:xfrm>
              <a:off x="3124200" y="5334000"/>
              <a:ext cx="6397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2007</a:t>
              </a:r>
            </a:p>
          </p:txBody>
        </p:sp>
        <p:sp>
          <p:nvSpPr>
            <p:cNvPr id="75" name="TextBox 34"/>
            <p:cNvSpPr txBox="1">
              <a:spLocks noChangeArrowheads="1"/>
            </p:cNvSpPr>
            <p:nvPr/>
          </p:nvSpPr>
          <p:spPr bwMode="auto">
            <a:xfrm>
              <a:off x="5105400" y="4572000"/>
              <a:ext cx="733425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FFFF"/>
                  </a:solidFill>
                </a:rPr>
                <a:t>65,455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5410200" y="5334000"/>
              <a:ext cx="6397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77" name="TextBox 25"/>
            <p:cNvSpPr txBox="1">
              <a:spLocks noChangeArrowheads="1"/>
            </p:cNvSpPr>
            <p:nvPr/>
          </p:nvSpPr>
          <p:spPr bwMode="auto">
            <a:xfrm>
              <a:off x="4286250" y="4495800"/>
              <a:ext cx="971550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en-US" altLang="en-US" sz="1400" b="1">
                  <a:solidFill>
                    <a:schemeClr val="bg1"/>
                  </a:solidFill>
                </a:rPr>
                <a:t>74,087</a:t>
              </a: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6629400" y="5334000"/>
              <a:ext cx="6397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2014</a:t>
              </a:r>
            </a:p>
          </p:txBody>
        </p:sp>
        <p:sp>
          <p:nvSpPr>
            <p:cNvPr id="79" name="TextBox 34"/>
            <p:cNvSpPr txBox="1">
              <a:spLocks noChangeArrowheads="1"/>
            </p:cNvSpPr>
            <p:nvPr/>
          </p:nvSpPr>
          <p:spPr bwMode="auto">
            <a:xfrm>
              <a:off x="6248400" y="4953000"/>
              <a:ext cx="733425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</a:rPr>
                <a:t>55,619</a:t>
              </a:r>
            </a:p>
          </p:txBody>
        </p:sp>
        <p:sp>
          <p:nvSpPr>
            <p:cNvPr id="80" name="TextBox 34"/>
            <p:cNvSpPr txBox="1">
              <a:spLocks noChangeArrowheads="1"/>
            </p:cNvSpPr>
            <p:nvPr/>
          </p:nvSpPr>
          <p:spPr bwMode="auto">
            <a:xfrm>
              <a:off x="5638800" y="4800600"/>
              <a:ext cx="733425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FFFF"/>
                  </a:solidFill>
                </a:rPr>
                <a:t>60,579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6019800" y="5334000"/>
              <a:ext cx="6397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2013</a:t>
              </a:r>
            </a:p>
          </p:txBody>
        </p:sp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1014413" y="4572000"/>
              <a:ext cx="890587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50,000</a:t>
              </a:r>
            </a:p>
          </p:txBody>
        </p:sp>
        <p:sp>
          <p:nvSpPr>
            <p:cNvPr id="83" name="Text Box 15"/>
            <p:cNvSpPr txBox="1">
              <a:spLocks noChangeArrowheads="1"/>
            </p:cNvSpPr>
            <p:nvPr/>
          </p:nvSpPr>
          <p:spPr bwMode="auto">
            <a:xfrm>
              <a:off x="990600" y="4953000"/>
              <a:ext cx="890588" cy="369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chemeClr val="bg1"/>
                  </a:solidFill>
                </a:rPr>
                <a:t>25,000</a:t>
              </a: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7239000" y="5334000"/>
              <a:ext cx="641350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85" name="TextBox 34"/>
            <p:cNvSpPr txBox="1">
              <a:spLocks noChangeArrowheads="1"/>
            </p:cNvSpPr>
            <p:nvPr/>
          </p:nvSpPr>
          <p:spPr bwMode="auto">
            <a:xfrm>
              <a:off x="6934200" y="5029200"/>
              <a:ext cx="733425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</a:rPr>
                <a:t>49,689</a:t>
              </a:r>
            </a:p>
          </p:txBody>
        </p:sp>
        <p:sp>
          <p:nvSpPr>
            <p:cNvPr id="86" name="TextBox 34"/>
            <p:cNvSpPr txBox="1">
              <a:spLocks noChangeArrowheads="1"/>
            </p:cNvSpPr>
            <p:nvPr/>
          </p:nvSpPr>
          <p:spPr bwMode="auto">
            <a:xfrm>
              <a:off x="7572375" y="4953000"/>
              <a:ext cx="655638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</a:rPr>
                <a:t>47,725</a:t>
              </a:r>
            </a:p>
          </p:txBody>
        </p:sp>
        <p:sp>
          <p:nvSpPr>
            <p:cNvPr id="87" name="TextBox 1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1295400" cy="923925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1800" b="1" dirty="0">
                  <a:solidFill>
                    <a:srgbClr val="FFFFFF"/>
                  </a:solidFill>
                </a:rPr>
                <a:t>39,471</a:t>
              </a:r>
            </a:p>
            <a:p>
              <a:pPr algn="ctr"/>
              <a:r>
                <a:rPr lang="en-US" altLang="en-US" sz="1800" b="1" dirty="0">
                  <a:solidFill>
                    <a:srgbClr val="FFFFFF"/>
                  </a:solidFill>
                </a:rPr>
                <a:t>17% decrease</a:t>
              </a:r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7816850" y="5334000"/>
              <a:ext cx="641350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89" name="TextBox 1"/>
            <p:cNvSpPr txBox="1">
              <a:spLocks noChangeArrowheads="1"/>
            </p:cNvSpPr>
            <p:nvPr/>
          </p:nvSpPr>
          <p:spPr bwMode="auto">
            <a:xfrm>
              <a:off x="5105400" y="2438400"/>
              <a:ext cx="3352800" cy="923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1800" b="1">
                  <a:solidFill>
                    <a:schemeClr val="bg1"/>
                  </a:solidFill>
                </a:rPr>
                <a:t>San Bernardino County’s  31% decrease exceeds national reductions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5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8305800" cy="10668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1F1B77"/>
                </a:solidFill>
              </a:rPr>
              <a:t>5 YEAR / 2011 – 2016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Veterans Sheltered &amp; Unsheltered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4739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034434"/>
              </p:ext>
            </p:extLst>
          </p:nvPr>
        </p:nvGraphicFramePr>
        <p:xfrm>
          <a:off x="457200" y="11430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 charset="0"/>
                <a:ea typeface="MS PGothic" charset="0"/>
              </a:rPr>
              <a:t>Achieving Results: The 401 =&gt; 0 Strategy</a:t>
            </a:r>
            <a:br>
              <a:rPr lang="en-US" sz="3200" dirty="0">
                <a:latin typeface="Century Gothic" charset="0"/>
                <a:ea typeface="MS PGothic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37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736</Words>
  <Application>Microsoft Office PowerPoint</Application>
  <PresentationFormat>On-screen Show (4:3)</PresentationFormat>
  <Paragraphs>204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Cost Benefits Analysis</vt:lpstr>
      <vt:lpstr>San Bernardino County  Ending Veteran’s Homelessness</vt:lpstr>
      <vt:lpstr>The 401 =&gt; 0 Strategy </vt:lpstr>
      <vt:lpstr>Results: Ending Veteran Homelessness</vt:lpstr>
      <vt:lpstr>National Decrease in Number of Homeless Veterans 2001- 2016</vt:lpstr>
      <vt:lpstr>Homeless Veterans Sheltered &amp; Unsheltered</vt:lpstr>
      <vt:lpstr>Achieving Results: The 401 =&gt; 0 Strategy </vt:lpstr>
      <vt:lpstr>Advisory Board</vt:lpstr>
      <vt:lpstr>Impediments Identified and Addressed </vt:lpstr>
      <vt:lpstr>2016 LEAVE NO VET OUT STRATEGY </vt:lpstr>
      <vt:lpstr>What Worked</vt:lpstr>
      <vt:lpstr>What Did Not Work</vt:lpstr>
      <vt:lpstr>Enhanced Strategic Elements</vt:lpstr>
      <vt:lpstr>Applying Lessons Learned</vt:lpstr>
      <vt:lpstr>PowerPoint Presentation</vt:lpstr>
      <vt:lpstr>PowerPoint Presentation</vt:lpstr>
    </vt:vector>
  </TitlesOfParts>
  <Company>County of San Bernardino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Taack, Marcia</dc:creator>
  <cp:lastModifiedBy>Raya, Carolina</cp:lastModifiedBy>
  <cp:revision>114</cp:revision>
  <cp:lastPrinted>2015-04-16T20:03:33Z</cp:lastPrinted>
  <dcterms:created xsi:type="dcterms:W3CDTF">2014-06-18T17:45:02Z</dcterms:created>
  <dcterms:modified xsi:type="dcterms:W3CDTF">2016-09-20T17:51:55Z</dcterms:modified>
</cp:coreProperties>
</file>