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0E0F8-01A7-4282-A073-9191DCE401F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10E8-3957-473F-AA34-242A10F00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10E8-3957-473F-AA34-242A10F002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8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995E3A4-788C-4E69-904A-4C0D6FAB053E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4C0ABC-D057-40B0-B07E-927382201D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cap="none" spc="0" dirty="0" smtClean="0"/>
              <a:t>CSAC Counties Cannabis Summit</a:t>
            </a:r>
          </a:p>
          <a:p>
            <a:r>
              <a:rPr lang="en-US" cap="none" spc="0" dirty="0" smtClean="0"/>
              <a:t>July 19, 2017</a:t>
            </a:r>
          </a:p>
          <a:p>
            <a:endParaRPr lang="en-US" cap="none" spc="0" dirty="0" smtClean="0"/>
          </a:p>
          <a:p>
            <a:endParaRPr lang="en-US" cap="none" spc="0" dirty="0" smtClean="0"/>
          </a:p>
          <a:p>
            <a:r>
              <a:rPr lang="en-US" cap="none" spc="0" dirty="0" smtClean="0"/>
              <a:t>Heather Littlejohn</a:t>
            </a:r>
          </a:p>
          <a:p>
            <a:r>
              <a:rPr lang="en-US" cap="none" spc="0" dirty="0" smtClean="0"/>
              <a:t>Deputy County Counsel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County of Alameda </a:t>
            </a:r>
            <a:br>
              <a:rPr lang="en-US" dirty="0" smtClean="0"/>
            </a:br>
            <a:r>
              <a:rPr lang="en-US" dirty="0" smtClean="0"/>
              <a:t>Medical Cannabis Ordinances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Ordinance Revision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44553478"/>
              </p:ext>
            </p:extLst>
          </p:nvPr>
        </p:nvGraphicFramePr>
        <p:xfrm>
          <a:off x="3276600" y="1676400"/>
          <a:ext cx="5620781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6034886" imgH="4663286" progId="Acrobat.Document.11">
                  <p:embed/>
                </p:oleObj>
              </mc:Choice>
              <mc:Fallback>
                <p:oleObj name="Acrobat Document" r:id="rId3" imgW="6034886" imgH="466328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1676400"/>
                        <a:ext cx="5620781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1828800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Ordinance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Dispensary Ord. </a:t>
            </a:r>
            <a:r>
              <a:rPr lang="en-US" dirty="0" smtClean="0"/>
              <a:t>(2005)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 of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Urban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Permits by Sheriff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edibles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MMRSA</a:t>
            </a:r>
            <a:r>
              <a:rPr lang="en-US" dirty="0" smtClean="0"/>
              <a:t> to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ublic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ore permissive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Dispensary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Cultivation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Zoning</a:t>
            </a:r>
          </a:p>
        </p:txBody>
      </p:sp>
    </p:spTree>
    <p:extLst>
      <p:ext uri="{BB962C8B-B14F-4D97-AF65-F5344CB8AC3E}">
        <p14:creationId xmlns:p14="http://schemas.microsoft.com/office/powerpoint/2010/main" val="28197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Dispensary Ordinance Ch. 6.108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7557585"/>
              </p:ext>
            </p:extLst>
          </p:nvPr>
        </p:nvGraphicFramePr>
        <p:xfrm>
          <a:off x="228600" y="1600200"/>
          <a:ext cx="3997277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4" imgW="9326818" imgH="6034916" progId="Acrobat.Document.11">
                  <p:embed/>
                </p:oleObj>
              </mc:Choice>
              <mc:Fallback>
                <p:oleObj name="Acrobat Document" r:id="rId4" imgW="9326818" imgH="6034916" progId="Acrobat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3997277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737072"/>
              </p:ext>
            </p:extLst>
          </p:nvPr>
        </p:nvGraphicFramePr>
        <p:xfrm>
          <a:off x="3462779" y="2971800"/>
          <a:ext cx="5257800" cy="340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6" imgW="9326818" imgH="6034916" progId="Acrobat.Document.11">
                  <p:embed/>
                </p:oleObj>
              </mc:Choice>
              <mc:Fallback>
                <p:oleObj name="Acrobat Document" r:id="rId6" imgW="9326818" imgH="603491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2779" y="2971800"/>
                        <a:ext cx="5257800" cy="340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1700753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Cap = 5 </a:t>
            </a:r>
          </a:p>
          <a:p>
            <a:r>
              <a:rPr lang="en-US" dirty="0" smtClean="0"/>
              <a:t>3 in West County - areas</a:t>
            </a:r>
          </a:p>
          <a:p>
            <a:r>
              <a:rPr lang="en-US" dirty="0" smtClean="0"/>
              <a:t>2 in East County - spacing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2672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2-Step Permit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Sheriff to CDA,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Lottery </a:t>
            </a:r>
            <a:r>
              <a:rPr lang="en-US" dirty="0" smtClean="0">
                <a:sym typeface="Wingdings" panose="05000000000000000000" pitchFamily="2" charset="2"/>
              </a:rPr>
              <a:t>to </a:t>
            </a:r>
            <a:r>
              <a:rPr lang="en-US" dirty="0" smtClean="0"/>
              <a:t>RFP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 lbs to unlimited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Edibles, clones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Sensitive receptors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Cultivation Ordinance Ch. 6.106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68952"/>
          </a:xfrm>
        </p:spPr>
        <p:txBody>
          <a:bodyPr/>
          <a:lstStyle/>
          <a:p>
            <a:r>
              <a:rPr lang="en-US" dirty="0" smtClean="0"/>
              <a:t>Pilot Program</a:t>
            </a:r>
          </a:p>
          <a:p>
            <a:r>
              <a:rPr lang="en-US" dirty="0" smtClean="0"/>
              <a:t>Cap = 6</a:t>
            </a:r>
          </a:p>
          <a:p>
            <a:r>
              <a:rPr lang="en-US" dirty="0" smtClean="0"/>
              <a:t>2-Step Permit Process</a:t>
            </a:r>
          </a:p>
          <a:p>
            <a:r>
              <a:rPr lang="en-US" dirty="0" smtClean="0"/>
              <a:t>Vertical </a:t>
            </a:r>
            <a:r>
              <a:rPr lang="en-US" dirty="0"/>
              <a:t>Integration or RFP Selection</a:t>
            </a:r>
          </a:p>
          <a:p>
            <a:r>
              <a:rPr lang="en-US" dirty="0" smtClean="0"/>
              <a:t>Indoor or Mixed Light</a:t>
            </a:r>
          </a:p>
          <a:p>
            <a:r>
              <a:rPr lang="en-US" dirty="0" smtClean="0"/>
              <a:t>Agriculture District Only (mostly East County)</a:t>
            </a:r>
          </a:p>
          <a:p>
            <a:r>
              <a:rPr lang="en-US" dirty="0" smtClean="0"/>
              <a:t>CDA Director’s Performance Standards</a:t>
            </a:r>
          </a:p>
          <a:p>
            <a:pPr lvl="1"/>
            <a:r>
              <a:rPr lang="en-US" dirty="0" smtClean="0"/>
              <a:t>22,000 sq. ft. max</a:t>
            </a:r>
          </a:p>
          <a:p>
            <a:pPr lvl="1"/>
            <a:r>
              <a:rPr lang="en-US" dirty="0" smtClean="0"/>
              <a:t>Operations guidelines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Ordinance Title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xisting Conditional Use Permit Process </a:t>
            </a:r>
          </a:p>
          <a:p>
            <a:r>
              <a:rPr lang="en-US" dirty="0" smtClean="0"/>
              <a:t>Site-specific issues</a:t>
            </a:r>
          </a:p>
          <a:p>
            <a:r>
              <a:rPr lang="en-US" dirty="0" smtClean="0"/>
              <a:t>Neighborhood impacts</a:t>
            </a:r>
          </a:p>
          <a:p>
            <a:r>
              <a:rPr lang="en-US" dirty="0" smtClean="0"/>
              <a:t>Public Hearing</a:t>
            </a:r>
          </a:p>
          <a:p>
            <a:r>
              <a:rPr lang="en-US" dirty="0" smtClean="0"/>
              <a:t>Conditions of Approval</a:t>
            </a:r>
          </a:p>
          <a:p>
            <a:r>
              <a:rPr lang="en-US" dirty="0" smtClean="0"/>
              <a:t>Enforcement and revocation process</a:t>
            </a:r>
          </a:p>
          <a:p>
            <a:pPr marL="0" indent="0">
              <a:buNone/>
            </a:pPr>
            <a:r>
              <a:rPr lang="en-US" dirty="0" smtClean="0"/>
              <a:t>+ Cultivation-specific standards (security, odor, waste, lighting,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</TotalTime>
  <Words>170</Words>
  <Application>Microsoft Office PowerPoint</Application>
  <PresentationFormat>On-screen Show (4:3)</PresentationFormat>
  <Paragraphs>53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Civic</vt:lpstr>
      <vt:lpstr>Acrobat Document</vt:lpstr>
      <vt:lpstr>County of Alameda  Medical Cannabis Ordinances</vt:lpstr>
      <vt:lpstr>Ordinance Revision Overview</vt:lpstr>
      <vt:lpstr>Dispensary Ordinance Ch. 6.108</vt:lpstr>
      <vt:lpstr>Cultivation Ordinance Ch. 6.106</vt:lpstr>
      <vt:lpstr>Zoning Ordinance Title 17</vt:lpstr>
    </vt:vector>
  </TitlesOfParts>
  <Company>County of Alameda - County Counsel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Alameda</dc:title>
  <dc:creator>Heather Littlejohn</dc:creator>
  <cp:lastModifiedBy>Gregg Fishman</cp:lastModifiedBy>
  <cp:revision>11</cp:revision>
  <dcterms:created xsi:type="dcterms:W3CDTF">2017-07-14T01:33:20Z</dcterms:created>
  <dcterms:modified xsi:type="dcterms:W3CDTF">2017-07-31T18:20:38Z</dcterms:modified>
</cp:coreProperties>
</file>