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307" r:id="rId2"/>
    <p:sldId id="276" r:id="rId3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9" charset="0"/>
        <a:ea typeface="ＭＳ Ｐゴシック" pitchFamily="9" charset="-128"/>
        <a:cs typeface="ＭＳ Ｐゴシック" pitchFamily="9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C0A"/>
    <a:srgbClr val="94ADBD"/>
    <a:srgbClr val="E8E8E8"/>
    <a:srgbClr val="DF3B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324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BAD239-23C3-493E-A713-3766D5A5C356}" type="datetimeFigureOut">
              <a:rPr lang="en-US" smtClean="0"/>
              <a:t>9/23/2018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5BA864-EC2F-4813-A919-7EC9D6A897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278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5BA864-EC2F-4813-A919-7EC9D6A897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799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106BA0-BE88-E94A-BEAA-76B60B422298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EC5FD-3B3C-234D-A6C7-5DAB505DD9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4F6BB-427B-6749-B1E8-4D5A24222D79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96BB9-B10D-1D47-8DCF-192C3ED08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9BC6E-CE44-1043-8ADF-AA1E8F74FADE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4F4878-BD16-1946-A4E4-884A6B8A39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0BBA6-DFC0-1241-8C84-F5C8A7068193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DEE5E-9D4C-7343-959D-DD34FE263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75F26B-CB48-DC47-AA61-2EAF217F8E69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FE2B8-92D7-C64B-ACF6-51C7696401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94186-9E9E-1B44-98E5-A9C4B01AC816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80F05-A8BF-6C45-BC2C-A687E726B3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3918B-0A89-CE43-8ABF-A13E70DEBABE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6894E-268B-8C46-8EAD-BABC09C81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21AC5C-CF7B-E74A-9AF8-859CC08763D4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49626E-6D12-6748-9464-BFA63DB3F5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28681-C2FC-2244-8B30-21B95B46F0AE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3508D-0181-FB4B-AA84-595038E08E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0967C-18A3-5041-9FD0-CA91D09D4ECE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EE6DB-ECCD-8F42-A4FE-C390E5250B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4298C0-4385-4444-9CF2-AE6B5989E32B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E7845-381D-504E-A194-78070BC2D9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A8A4008-ED04-EC4A-9D52-52C4B707DB37}" type="datetime1">
              <a:rPr lang="en-US"/>
              <a:pPr>
                <a:defRPr/>
              </a:pPr>
              <a:t>9/23/2018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304CA23-8F4A-1649-9A51-5958A9D495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1" charset="-128"/>
          <a:cs typeface="ＭＳ Ｐゴシック" pitchFamily="-111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1" charset="0"/>
          <a:ea typeface="ＭＳ Ｐゴシック" pitchFamily="-111" charset="-128"/>
          <a:cs typeface="ＭＳ Ｐゴシック" pitchFamily="-111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itchFamily="9" charset="0"/>
        <a:buChar char="•"/>
        <a:defRPr sz="3200" kern="1200">
          <a:solidFill>
            <a:schemeClr val="tx1"/>
          </a:solidFill>
          <a:latin typeface="+mn-lt"/>
          <a:ea typeface="ＭＳ Ｐゴシック" pitchFamily="-111" charset="-128"/>
          <a:cs typeface="ＭＳ Ｐゴシック" pitchFamily="-111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itchFamily="9" charset="0"/>
        <a:buChar char="–"/>
        <a:defRPr sz="28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9" charset="0"/>
        <a:buChar char="•"/>
        <a:defRPr sz="24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9" charset="0"/>
        <a:buChar char="–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itchFamily="9" charset="0"/>
        <a:buChar char="»"/>
        <a:defRPr sz="2000" kern="1200">
          <a:solidFill>
            <a:schemeClr val="tx1"/>
          </a:solidFill>
          <a:latin typeface="+mn-lt"/>
          <a:ea typeface="ＭＳ Ｐゴシック" pitchFamily="-111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1.jpg"/><Relationship Id="rId18" Type="http://schemas.openxmlformats.org/officeDocument/2006/relationships/image" Target="../media/image16.jpg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19.jp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17" Type="http://schemas.openxmlformats.org/officeDocument/2006/relationships/image" Target="../media/image15.jpg"/><Relationship Id="rId2" Type="http://schemas.openxmlformats.org/officeDocument/2006/relationships/audio" Target="../media/media1.mp3"/><Relationship Id="rId16" Type="http://schemas.openxmlformats.org/officeDocument/2006/relationships/image" Target="../media/image14.jpg"/><Relationship Id="rId20" Type="http://schemas.openxmlformats.org/officeDocument/2006/relationships/image" Target="../media/image18.jpg"/><Relationship Id="rId1" Type="http://schemas.microsoft.com/office/2007/relationships/media" Target="../media/media1.mp3"/><Relationship Id="rId6" Type="http://schemas.openxmlformats.org/officeDocument/2006/relationships/image" Target="../media/image4.jpe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5" Type="http://schemas.openxmlformats.org/officeDocument/2006/relationships/image" Target="../media/image13.jpg"/><Relationship Id="rId23" Type="http://schemas.openxmlformats.org/officeDocument/2006/relationships/image" Target="../media/image21.jpg"/><Relationship Id="rId10" Type="http://schemas.openxmlformats.org/officeDocument/2006/relationships/image" Target="../media/image8.jpg"/><Relationship Id="rId19" Type="http://schemas.openxmlformats.org/officeDocument/2006/relationships/image" Target="../media/image17.jp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jpg"/><Relationship Id="rId14" Type="http://schemas.openxmlformats.org/officeDocument/2006/relationships/image" Target="../media/image12.jpg"/><Relationship Id="rId22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255F91-9C5B-4148-8275-5B0F33A6BD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8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3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NAACHO Present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2562726"/>
            <a:ext cx="1171074" cy="117107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" y="0"/>
            <a:ext cx="9143999" cy="6858000"/>
          </a:xfrm>
          <a:prstGeom prst="rect">
            <a:avLst/>
          </a:prstGeom>
          <a:solidFill>
            <a:schemeClr val="tx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 descr="G:\Public Health\Emergency Preparedness\Real Events\Napa Fire Complex 2017\Photos\Fire St. Helena.jpg">
            <a:extLst>
              <a:ext uri="{FF2B5EF4-FFF2-40B4-BE49-F238E27FC236}">
                <a16:creationId xmlns:a16="http://schemas.microsoft.com/office/drawing/2014/main" id="{2C014B41-DE9D-A14F-8D02-8639111F5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71" y="274629"/>
            <a:ext cx="8547058" cy="6308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3" y="1062068"/>
            <a:ext cx="8415756" cy="473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51" y="503518"/>
            <a:ext cx="8763000" cy="58388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" y="435802"/>
            <a:ext cx="9144000" cy="609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9" y="308627"/>
            <a:ext cx="9144000" cy="60989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" y="138169"/>
            <a:ext cx="9144000" cy="685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1" y="420799"/>
            <a:ext cx="9144000" cy="6096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8" y="804670"/>
            <a:ext cx="9119445" cy="510688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42" y="952319"/>
            <a:ext cx="9127716" cy="52940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914" y="1023429"/>
            <a:ext cx="9127608" cy="53735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25" y="669768"/>
            <a:ext cx="9144000" cy="609897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29" y="770136"/>
            <a:ext cx="9144000" cy="6096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17" y="465082"/>
            <a:ext cx="9144107" cy="609115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483" y="446207"/>
            <a:ext cx="9146341" cy="609264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8" y="98305"/>
            <a:ext cx="9144000" cy="6858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2" y="465082"/>
            <a:ext cx="9144000" cy="6096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7" y="170356"/>
            <a:ext cx="9144000" cy="6858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8" y="523698"/>
            <a:ext cx="9132950" cy="605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5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153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750"/>
                            </p:stCondLst>
                            <p:childTnLst>
                              <p:par>
                                <p:cTn id="26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25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0"/>
                            </p:stCondLst>
                            <p:childTnLst>
                              <p:par>
                                <p:cTn id="47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8750"/>
                            </p:stCondLst>
                            <p:childTnLst>
                              <p:par>
                                <p:cTn id="54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7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6250"/>
                            </p:stCondLst>
                            <p:childTnLst>
                              <p:par>
                                <p:cTn id="68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50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375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2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1250"/>
                            </p:stCondLst>
                            <p:childTnLst>
                              <p:par>
                                <p:cTn id="96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10000"/>
                            </p:stCondLst>
                            <p:childTnLst>
                              <p:par>
                                <p:cTn id="103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1875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7500"/>
                            </p:stCondLst>
                            <p:childTnLst>
                              <p:par>
                                <p:cTn id="123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36250"/>
                            </p:stCondLst>
                            <p:childTnLst>
                              <p:par>
                                <p:cTn id="130" presetID="10" presetClass="exit" presetSubtype="0" fill="hold" nodeType="afterEffect">
                                  <p:stCondLst>
                                    <p:cond delay="6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S17_PowerPointTemplate_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PS18_PowerPointTemplate_4-3_87</Template>
  <TotalTime>2033</TotalTime>
  <Words>1</Words>
  <Application>Microsoft Office PowerPoint</Application>
  <PresentationFormat>On-screen Show (4:3)</PresentationFormat>
  <Paragraphs>1</Paragraphs>
  <Slides>2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ＭＳ Ｐゴシック</vt:lpstr>
      <vt:lpstr>Arial</vt:lpstr>
      <vt:lpstr>Calibri</vt:lpstr>
      <vt:lpstr>PS17_PowerPointTemplate_4-3</vt:lpstr>
      <vt:lpstr>PowerPoint Presentation</vt:lpstr>
      <vt:lpstr>PowerPoint Presentation</vt:lpstr>
    </vt:vector>
  </TitlesOfParts>
  <Company>County of Napa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Barker, Krystal</dc:creator>
  <cp:lastModifiedBy>Diel, James (Jim)</cp:lastModifiedBy>
  <cp:revision>94</cp:revision>
  <dcterms:created xsi:type="dcterms:W3CDTF">2018-03-08T19:13:05Z</dcterms:created>
  <dcterms:modified xsi:type="dcterms:W3CDTF">2018-09-23T18:28:50Z</dcterms:modified>
</cp:coreProperties>
</file>