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6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1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3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5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0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5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1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3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7EA0D-4B19-4DB3-960B-509D79AFAC8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48E58-BD26-493B-8C32-49F70945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9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83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6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4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74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40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343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8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71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95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96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44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12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35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6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5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600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5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91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21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753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2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896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41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54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43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383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75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956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40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52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67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51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6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28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2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0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6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1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Hanson Bridgett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PEPRA – SOME SPECIFIC ISSUES</dc:title>
  <dc:creator>Robert A. Blum</dc:creator>
  <cp:lastModifiedBy>David Liebler</cp:lastModifiedBy>
  <cp:revision>2</cp:revision>
  <dcterms:created xsi:type="dcterms:W3CDTF">2012-11-27T23:34:13Z</dcterms:created>
  <dcterms:modified xsi:type="dcterms:W3CDTF">2012-12-04T18:50:55Z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Sealant">
    <vt:bool>true</vt:bool>
  </property>
</Properties>
</file>