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4"/>
    <p:sldMasterId id="2147483674" r:id="rId5"/>
    <p:sldMasterId id="2147483680" r:id="rId6"/>
    <p:sldMasterId id="2147483668" r:id="rId7"/>
  </p:sldMasterIdLst>
  <p:notesMasterIdLst>
    <p:notesMasterId r:id="rId13"/>
  </p:notesMasterIdLst>
  <p:handoutMasterIdLst>
    <p:handoutMasterId r:id="rId14"/>
  </p:handoutMasterIdLst>
  <p:sldIdLst>
    <p:sldId id="260" r:id="rId8"/>
    <p:sldId id="270" r:id="rId9"/>
    <p:sldId id="326" r:id="rId10"/>
    <p:sldId id="327" r:id="rId11"/>
    <p:sldId id="328" r:id="rId1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ewlett-Packard" initials="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handoutView">
  <p:normalViewPr>
    <p:restoredLeft sz="11024" autoAdjust="0"/>
    <p:restoredTop sz="84958" autoAdjust="0"/>
  </p:normalViewPr>
  <p:slideViewPr>
    <p:cSldViewPr snapToObjects="1">
      <p:cViewPr>
        <p:scale>
          <a:sx n="75" d="100"/>
          <a:sy n="75" d="100"/>
        </p:scale>
        <p:origin x="-2172" y="-384"/>
      </p:cViewPr>
      <p:guideLst>
        <p:guide orient="horz"/>
        <p:guide orient="horz" pos="4128"/>
        <p:guide orient="horz" pos="142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3204" y="-9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handoutMaster" Target="handoutMasters/handoutMaster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image" Target="../media/image6.jp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DCF27-676C-4681-BCBE-24007A54242E}" type="doc">
      <dgm:prSet loTypeId="urn:microsoft.com/office/officeart/2005/8/layout/hList7" loCatId="list" qsTypeId="urn:microsoft.com/office/officeart/2005/8/quickstyle/simple1" qsCatId="simple" csTypeId="urn:microsoft.com/office/officeart/2005/8/colors/colorful1" csCatId="colorful" phldr="1"/>
      <dgm:spPr/>
    </dgm:pt>
    <dgm:pt modelId="{482308AD-D8E5-4F86-A0EA-65D3C009D929}">
      <dgm:prSet phldrT="[Text]"/>
      <dgm:spPr/>
      <dgm:t>
        <a:bodyPr/>
        <a:lstStyle/>
        <a:p>
          <a:r>
            <a:rPr lang="en-US" b="1" dirty="0" smtClean="0"/>
            <a:t>Coordinated Entry System</a:t>
          </a:r>
          <a:endParaRPr lang="en-US" b="1" dirty="0"/>
        </a:p>
      </dgm:t>
    </dgm:pt>
    <dgm:pt modelId="{CE7B37D3-9836-4945-BE33-16F470F65255}" type="parTrans" cxnId="{746B4B3C-FB97-41C3-A077-50FE52836D13}">
      <dgm:prSet/>
      <dgm:spPr/>
      <dgm:t>
        <a:bodyPr/>
        <a:lstStyle/>
        <a:p>
          <a:endParaRPr lang="en-US"/>
        </a:p>
      </dgm:t>
    </dgm:pt>
    <dgm:pt modelId="{E8DD74CF-9BFF-49BB-A0AD-3E37935D8CBB}" type="sibTrans" cxnId="{746B4B3C-FB97-41C3-A077-50FE52836D13}">
      <dgm:prSet/>
      <dgm:spPr/>
      <dgm:t>
        <a:bodyPr/>
        <a:lstStyle/>
        <a:p>
          <a:endParaRPr lang="en-US"/>
        </a:p>
      </dgm:t>
    </dgm:pt>
    <dgm:pt modelId="{01F18B92-82AC-432C-8E84-F7BCE437F277}">
      <dgm:prSet phldrT="[Text]"/>
      <dgm:spPr/>
      <dgm:t>
        <a:bodyPr/>
        <a:lstStyle/>
        <a:p>
          <a:r>
            <a:rPr lang="en-US" b="1" dirty="0" smtClean="0"/>
            <a:t>Housing Stock</a:t>
          </a:r>
          <a:endParaRPr lang="en-US" b="1" dirty="0"/>
        </a:p>
      </dgm:t>
    </dgm:pt>
    <dgm:pt modelId="{315562B4-44AF-4A50-944D-1D18721EA018}" type="parTrans" cxnId="{BBDEFA00-FE7E-4EE2-AA3B-8CD2BC4F1DF1}">
      <dgm:prSet/>
      <dgm:spPr/>
      <dgm:t>
        <a:bodyPr/>
        <a:lstStyle/>
        <a:p>
          <a:endParaRPr lang="en-US"/>
        </a:p>
      </dgm:t>
    </dgm:pt>
    <dgm:pt modelId="{D063DA6A-0490-459D-8AFE-ACB1FE4D86EA}" type="sibTrans" cxnId="{BBDEFA00-FE7E-4EE2-AA3B-8CD2BC4F1DF1}">
      <dgm:prSet/>
      <dgm:spPr/>
      <dgm:t>
        <a:bodyPr/>
        <a:lstStyle/>
        <a:p>
          <a:endParaRPr lang="en-US"/>
        </a:p>
      </dgm:t>
    </dgm:pt>
    <dgm:pt modelId="{9CA32768-FDF6-439E-9E39-DEDD87012990}">
      <dgm:prSet phldrT="[Text]"/>
      <dgm:spPr/>
      <dgm:t>
        <a:bodyPr/>
        <a:lstStyle/>
        <a:p>
          <a:r>
            <a:rPr lang="en-US" b="1" dirty="0" smtClean="0"/>
            <a:t>Care Coordination</a:t>
          </a:r>
          <a:endParaRPr lang="en-US" b="1" dirty="0"/>
        </a:p>
      </dgm:t>
    </dgm:pt>
    <dgm:pt modelId="{488F3CD8-9FF7-498B-96B0-1B63CA53520E}" type="parTrans" cxnId="{C5357594-3204-4D52-B54B-44DBFDAF62F5}">
      <dgm:prSet/>
      <dgm:spPr/>
      <dgm:t>
        <a:bodyPr/>
        <a:lstStyle/>
        <a:p>
          <a:endParaRPr lang="en-US"/>
        </a:p>
      </dgm:t>
    </dgm:pt>
    <dgm:pt modelId="{888281D5-947E-438C-857C-4EDC012CDC8E}" type="sibTrans" cxnId="{C5357594-3204-4D52-B54B-44DBFDAF62F5}">
      <dgm:prSet/>
      <dgm:spPr/>
      <dgm:t>
        <a:bodyPr/>
        <a:lstStyle/>
        <a:p>
          <a:endParaRPr lang="en-US"/>
        </a:p>
      </dgm:t>
    </dgm:pt>
    <dgm:pt modelId="{4EB7858C-2E59-4E40-877C-097C768E4F1C}" type="pres">
      <dgm:prSet presAssocID="{209DCF27-676C-4681-BCBE-24007A54242E}" presName="Name0" presStyleCnt="0">
        <dgm:presLayoutVars>
          <dgm:dir/>
          <dgm:resizeHandles val="exact"/>
        </dgm:presLayoutVars>
      </dgm:prSet>
      <dgm:spPr/>
    </dgm:pt>
    <dgm:pt modelId="{A8BD2001-F34E-4CBD-97F9-ABE1B3D04CC3}" type="pres">
      <dgm:prSet presAssocID="{209DCF27-676C-4681-BCBE-24007A54242E}" presName="fgShape" presStyleLbl="fgShp" presStyleIdx="0" presStyleCnt="1"/>
      <dgm:spPr/>
    </dgm:pt>
    <dgm:pt modelId="{CCCEE922-EFC0-44FC-8BC2-58422732BE55}" type="pres">
      <dgm:prSet presAssocID="{209DCF27-676C-4681-BCBE-24007A54242E}" presName="linComp" presStyleCnt="0"/>
      <dgm:spPr/>
    </dgm:pt>
    <dgm:pt modelId="{A24631CC-C63C-4710-A3CD-349E71CEEF8B}" type="pres">
      <dgm:prSet presAssocID="{482308AD-D8E5-4F86-A0EA-65D3C009D929}" presName="compNode" presStyleCnt="0"/>
      <dgm:spPr/>
    </dgm:pt>
    <dgm:pt modelId="{2B301154-7CE3-4863-B154-E00FFCB437D0}" type="pres">
      <dgm:prSet presAssocID="{482308AD-D8E5-4F86-A0EA-65D3C009D929}" presName="bkgdShape" presStyleLbl="node1" presStyleIdx="0" presStyleCnt="3"/>
      <dgm:spPr/>
      <dgm:t>
        <a:bodyPr/>
        <a:lstStyle/>
        <a:p>
          <a:endParaRPr lang="en-US"/>
        </a:p>
      </dgm:t>
    </dgm:pt>
    <dgm:pt modelId="{3190BD1B-29E4-4584-88D5-8A4AD3835B18}" type="pres">
      <dgm:prSet presAssocID="{482308AD-D8E5-4F86-A0EA-65D3C009D929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E631F-38BC-4606-A84E-8B595F558956}" type="pres">
      <dgm:prSet presAssocID="{482308AD-D8E5-4F86-A0EA-65D3C009D929}" presName="invisiNode" presStyleLbl="node1" presStyleIdx="0" presStyleCnt="3"/>
      <dgm:spPr/>
    </dgm:pt>
    <dgm:pt modelId="{23531A57-10EF-4707-9DC0-9EEBE189D97A}" type="pres">
      <dgm:prSet presAssocID="{482308AD-D8E5-4F86-A0EA-65D3C009D929}" presName="imagNode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</dgm:pt>
    <dgm:pt modelId="{DA50F9B2-AA19-42B4-891F-471BC36005E2}" type="pres">
      <dgm:prSet presAssocID="{E8DD74CF-9BFF-49BB-A0AD-3E37935D8CB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F7A5E95C-8B0A-47D1-8289-BF87A4F0845A}" type="pres">
      <dgm:prSet presAssocID="{01F18B92-82AC-432C-8E84-F7BCE437F277}" presName="compNode" presStyleCnt="0"/>
      <dgm:spPr/>
    </dgm:pt>
    <dgm:pt modelId="{F1B3E661-28E6-4A32-A9A4-6D3C6B153C87}" type="pres">
      <dgm:prSet presAssocID="{01F18B92-82AC-432C-8E84-F7BCE437F277}" presName="bkgdShape" presStyleLbl="node1" presStyleIdx="1" presStyleCnt="3"/>
      <dgm:spPr/>
      <dgm:t>
        <a:bodyPr/>
        <a:lstStyle/>
        <a:p>
          <a:endParaRPr lang="en-US"/>
        </a:p>
      </dgm:t>
    </dgm:pt>
    <dgm:pt modelId="{3A03FFEA-574B-4A97-B80A-162ED175AAA2}" type="pres">
      <dgm:prSet presAssocID="{01F18B92-82AC-432C-8E84-F7BCE437F277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EEA019-DB0B-46D7-A831-BA2707724705}" type="pres">
      <dgm:prSet presAssocID="{01F18B92-82AC-432C-8E84-F7BCE437F277}" presName="invisiNode" presStyleLbl="node1" presStyleIdx="1" presStyleCnt="3"/>
      <dgm:spPr/>
    </dgm:pt>
    <dgm:pt modelId="{AE55EC1C-EBE2-4535-9F0E-7054CA9E3A09}" type="pres">
      <dgm:prSet presAssocID="{01F18B92-82AC-432C-8E84-F7BCE437F277}" presName="imagNode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73E3F4AD-D078-4BBF-B2C8-8B96326D1C48}" type="pres">
      <dgm:prSet presAssocID="{D063DA6A-0490-459D-8AFE-ACB1FE4D86E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9A8EBD2D-C06A-4130-8271-588EFABD90B5}" type="pres">
      <dgm:prSet presAssocID="{9CA32768-FDF6-439E-9E39-DEDD87012990}" presName="compNode" presStyleCnt="0"/>
      <dgm:spPr/>
    </dgm:pt>
    <dgm:pt modelId="{4C551DF7-CE54-4F6E-A49C-573396E9A3EF}" type="pres">
      <dgm:prSet presAssocID="{9CA32768-FDF6-439E-9E39-DEDD87012990}" presName="bkgdShape" presStyleLbl="node1" presStyleIdx="2" presStyleCnt="3"/>
      <dgm:spPr/>
      <dgm:t>
        <a:bodyPr/>
        <a:lstStyle/>
        <a:p>
          <a:endParaRPr lang="en-US"/>
        </a:p>
      </dgm:t>
    </dgm:pt>
    <dgm:pt modelId="{ABB21D0E-DFC0-475D-AE98-FF8283B7EDF0}" type="pres">
      <dgm:prSet presAssocID="{9CA32768-FDF6-439E-9E39-DEDD87012990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EA9B08-2CAE-4109-89C4-2D56FF2CA9D3}" type="pres">
      <dgm:prSet presAssocID="{9CA32768-FDF6-439E-9E39-DEDD87012990}" presName="invisiNode" presStyleLbl="node1" presStyleIdx="2" presStyleCnt="3"/>
      <dgm:spPr/>
    </dgm:pt>
    <dgm:pt modelId="{3ABCCC90-EF3A-4276-BBB0-827D07E9C224}" type="pres">
      <dgm:prSet presAssocID="{9CA32768-FDF6-439E-9E39-DEDD87012990}" presName="imagNode" presStyleLbl="fgImgPlace1" presStyleIdx="2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</dgm:spPr>
    </dgm:pt>
  </dgm:ptLst>
  <dgm:cxnLst>
    <dgm:cxn modelId="{C1BFBD7E-9957-4A20-B730-FF17683A4450}" type="presOf" srcId="{D063DA6A-0490-459D-8AFE-ACB1FE4D86EA}" destId="{73E3F4AD-D078-4BBF-B2C8-8B96326D1C48}" srcOrd="0" destOrd="0" presId="urn:microsoft.com/office/officeart/2005/8/layout/hList7"/>
    <dgm:cxn modelId="{BBDEFA00-FE7E-4EE2-AA3B-8CD2BC4F1DF1}" srcId="{209DCF27-676C-4681-BCBE-24007A54242E}" destId="{01F18B92-82AC-432C-8E84-F7BCE437F277}" srcOrd="1" destOrd="0" parTransId="{315562B4-44AF-4A50-944D-1D18721EA018}" sibTransId="{D063DA6A-0490-459D-8AFE-ACB1FE4D86EA}"/>
    <dgm:cxn modelId="{AA57EEA6-08B3-439C-87F1-1FE2CD7EB7EB}" type="presOf" srcId="{9CA32768-FDF6-439E-9E39-DEDD87012990}" destId="{ABB21D0E-DFC0-475D-AE98-FF8283B7EDF0}" srcOrd="1" destOrd="0" presId="urn:microsoft.com/office/officeart/2005/8/layout/hList7"/>
    <dgm:cxn modelId="{746B4B3C-FB97-41C3-A077-50FE52836D13}" srcId="{209DCF27-676C-4681-BCBE-24007A54242E}" destId="{482308AD-D8E5-4F86-A0EA-65D3C009D929}" srcOrd="0" destOrd="0" parTransId="{CE7B37D3-9836-4945-BE33-16F470F65255}" sibTransId="{E8DD74CF-9BFF-49BB-A0AD-3E37935D8CBB}"/>
    <dgm:cxn modelId="{C5357594-3204-4D52-B54B-44DBFDAF62F5}" srcId="{209DCF27-676C-4681-BCBE-24007A54242E}" destId="{9CA32768-FDF6-439E-9E39-DEDD87012990}" srcOrd="2" destOrd="0" parTransId="{488F3CD8-9FF7-498B-96B0-1B63CA53520E}" sibTransId="{888281D5-947E-438C-857C-4EDC012CDC8E}"/>
    <dgm:cxn modelId="{B53334F4-EBBC-4C60-92D2-F6AB54B9594E}" type="presOf" srcId="{E8DD74CF-9BFF-49BB-A0AD-3E37935D8CBB}" destId="{DA50F9B2-AA19-42B4-891F-471BC36005E2}" srcOrd="0" destOrd="0" presId="urn:microsoft.com/office/officeart/2005/8/layout/hList7"/>
    <dgm:cxn modelId="{12E825D1-6D1D-4753-ACDD-1D9B9309DA4E}" type="presOf" srcId="{01F18B92-82AC-432C-8E84-F7BCE437F277}" destId="{3A03FFEA-574B-4A97-B80A-162ED175AAA2}" srcOrd="1" destOrd="0" presId="urn:microsoft.com/office/officeart/2005/8/layout/hList7"/>
    <dgm:cxn modelId="{E78FE145-CD4D-4979-92DB-A0432F57A133}" type="presOf" srcId="{482308AD-D8E5-4F86-A0EA-65D3C009D929}" destId="{2B301154-7CE3-4863-B154-E00FFCB437D0}" srcOrd="0" destOrd="0" presId="urn:microsoft.com/office/officeart/2005/8/layout/hList7"/>
    <dgm:cxn modelId="{DA7B43CB-8C3C-4F88-867A-FF4800C72D01}" type="presOf" srcId="{482308AD-D8E5-4F86-A0EA-65D3C009D929}" destId="{3190BD1B-29E4-4584-88D5-8A4AD3835B18}" srcOrd="1" destOrd="0" presId="urn:microsoft.com/office/officeart/2005/8/layout/hList7"/>
    <dgm:cxn modelId="{CD8DAB6F-39CE-4478-8D4C-D6477FD8BB76}" type="presOf" srcId="{01F18B92-82AC-432C-8E84-F7BCE437F277}" destId="{F1B3E661-28E6-4A32-A9A4-6D3C6B153C87}" srcOrd="0" destOrd="0" presId="urn:microsoft.com/office/officeart/2005/8/layout/hList7"/>
    <dgm:cxn modelId="{0C2C9722-5DFB-42A9-A4C1-72A784EBA1C4}" type="presOf" srcId="{9CA32768-FDF6-439E-9E39-DEDD87012990}" destId="{4C551DF7-CE54-4F6E-A49C-573396E9A3EF}" srcOrd="0" destOrd="0" presId="urn:microsoft.com/office/officeart/2005/8/layout/hList7"/>
    <dgm:cxn modelId="{57F7119F-2859-47C4-A3FC-3CABFD9AD686}" type="presOf" srcId="{209DCF27-676C-4681-BCBE-24007A54242E}" destId="{4EB7858C-2E59-4E40-877C-097C768E4F1C}" srcOrd="0" destOrd="0" presId="urn:microsoft.com/office/officeart/2005/8/layout/hList7"/>
    <dgm:cxn modelId="{AD05C102-2B69-4CB5-B049-708F3CB6AD25}" type="presParOf" srcId="{4EB7858C-2E59-4E40-877C-097C768E4F1C}" destId="{A8BD2001-F34E-4CBD-97F9-ABE1B3D04CC3}" srcOrd="0" destOrd="0" presId="urn:microsoft.com/office/officeart/2005/8/layout/hList7"/>
    <dgm:cxn modelId="{1C6EF2D8-A328-4EF4-A4F8-A68014576EBC}" type="presParOf" srcId="{4EB7858C-2E59-4E40-877C-097C768E4F1C}" destId="{CCCEE922-EFC0-44FC-8BC2-58422732BE55}" srcOrd="1" destOrd="0" presId="urn:microsoft.com/office/officeart/2005/8/layout/hList7"/>
    <dgm:cxn modelId="{6ED70593-E903-4471-90F2-10CE1540B623}" type="presParOf" srcId="{CCCEE922-EFC0-44FC-8BC2-58422732BE55}" destId="{A24631CC-C63C-4710-A3CD-349E71CEEF8B}" srcOrd="0" destOrd="0" presId="urn:microsoft.com/office/officeart/2005/8/layout/hList7"/>
    <dgm:cxn modelId="{51443DBA-29A7-44C7-A7EB-DC1100F39BE0}" type="presParOf" srcId="{A24631CC-C63C-4710-A3CD-349E71CEEF8B}" destId="{2B301154-7CE3-4863-B154-E00FFCB437D0}" srcOrd="0" destOrd="0" presId="urn:microsoft.com/office/officeart/2005/8/layout/hList7"/>
    <dgm:cxn modelId="{F11B60F8-9452-493C-A359-1F2F9E717974}" type="presParOf" srcId="{A24631CC-C63C-4710-A3CD-349E71CEEF8B}" destId="{3190BD1B-29E4-4584-88D5-8A4AD3835B18}" srcOrd="1" destOrd="0" presId="urn:microsoft.com/office/officeart/2005/8/layout/hList7"/>
    <dgm:cxn modelId="{78433E3C-CE10-414A-869C-D96DBCE2F7B5}" type="presParOf" srcId="{A24631CC-C63C-4710-A3CD-349E71CEEF8B}" destId="{D5EE631F-38BC-4606-A84E-8B595F558956}" srcOrd="2" destOrd="0" presId="urn:microsoft.com/office/officeart/2005/8/layout/hList7"/>
    <dgm:cxn modelId="{7835270B-5D1E-4DC5-8C99-16067CCADD81}" type="presParOf" srcId="{A24631CC-C63C-4710-A3CD-349E71CEEF8B}" destId="{23531A57-10EF-4707-9DC0-9EEBE189D97A}" srcOrd="3" destOrd="0" presId="urn:microsoft.com/office/officeart/2005/8/layout/hList7"/>
    <dgm:cxn modelId="{966BB1D3-19D5-4187-9A43-E08E3783683B}" type="presParOf" srcId="{CCCEE922-EFC0-44FC-8BC2-58422732BE55}" destId="{DA50F9B2-AA19-42B4-891F-471BC36005E2}" srcOrd="1" destOrd="0" presId="urn:microsoft.com/office/officeart/2005/8/layout/hList7"/>
    <dgm:cxn modelId="{C0BB8F21-1014-47C5-8B64-3F6EF0ACD8B0}" type="presParOf" srcId="{CCCEE922-EFC0-44FC-8BC2-58422732BE55}" destId="{F7A5E95C-8B0A-47D1-8289-BF87A4F0845A}" srcOrd="2" destOrd="0" presId="urn:microsoft.com/office/officeart/2005/8/layout/hList7"/>
    <dgm:cxn modelId="{779EAEFE-5A12-4E38-A763-17593A98CF9C}" type="presParOf" srcId="{F7A5E95C-8B0A-47D1-8289-BF87A4F0845A}" destId="{F1B3E661-28E6-4A32-A9A4-6D3C6B153C87}" srcOrd="0" destOrd="0" presId="urn:microsoft.com/office/officeart/2005/8/layout/hList7"/>
    <dgm:cxn modelId="{3A5CDBB0-0DDB-4D5A-B371-3CF3C0C1864D}" type="presParOf" srcId="{F7A5E95C-8B0A-47D1-8289-BF87A4F0845A}" destId="{3A03FFEA-574B-4A97-B80A-162ED175AAA2}" srcOrd="1" destOrd="0" presId="urn:microsoft.com/office/officeart/2005/8/layout/hList7"/>
    <dgm:cxn modelId="{35DEF496-504E-4CE8-B367-82A20654ED4E}" type="presParOf" srcId="{F7A5E95C-8B0A-47D1-8289-BF87A4F0845A}" destId="{18EEA019-DB0B-46D7-A831-BA2707724705}" srcOrd="2" destOrd="0" presId="urn:microsoft.com/office/officeart/2005/8/layout/hList7"/>
    <dgm:cxn modelId="{B6515ADF-F6F3-4E36-86EE-14CECBE5EF39}" type="presParOf" srcId="{F7A5E95C-8B0A-47D1-8289-BF87A4F0845A}" destId="{AE55EC1C-EBE2-4535-9F0E-7054CA9E3A09}" srcOrd="3" destOrd="0" presId="urn:microsoft.com/office/officeart/2005/8/layout/hList7"/>
    <dgm:cxn modelId="{2D6A93BC-5885-443C-B90E-021F6C28E7B6}" type="presParOf" srcId="{CCCEE922-EFC0-44FC-8BC2-58422732BE55}" destId="{73E3F4AD-D078-4BBF-B2C8-8B96326D1C48}" srcOrd="3" destOrd="0" presId="urn:microsoft.com/office/officeart/2005/8/layout/hList7"/>
    <dgm:cxn modelId="{DFD1626C-351B-4D82-9D09-1C74F0327F43}" type="presParOf" srcId="{CCCEE922-EFC0-44FC-8BC2-58422732BE55}" destId="{9A8EBD2D-C06A-4130-8271-588EFABD90B5}" srcOrd="4" destOrd="0" presId="urn:microsoft.com/office/officeart/2005/8/layout/hList7"/>
    <dgm:cxn modelId="{42AB6FB8-F062-43DA-BE46-45F2BC029508}" type="presParOf" srcId="{9A8EBD2D-C06A-4130-8271-588EFABD90B5}" destId="{4C551DF7-CE54-4F6E-A49C-573396E9A3EF}" srcOrd="0" destOrd="0" presId="urn:microsoft.com/office/officeart/2005/8/layout/hList7"/>
    <dgm:cxn modelId="{E1CF13C8-E9CC-4789-B026-26FE3785C754}" type="presParOf" srcId="{9A8EBD2D-C06A-4130-8271-588EFABD90B5}" destId="{ABB21D0E-DFC0-475D-AE98-FF8283B7EDF0}" srcOrd="1" destOrd="0" presId="urn:microsoft.com/office/officeart/2005/8/layout/hList7"/>
    <dgm:cxn modelId="{943CAB8A-9AF8-4849-911B-A793926CB50C}" type="presParOf" srcId="{9A8EBD2D-C06A-4130-8271-588EFABD90B5}" destId="{A3EA9B08-2CAE-4109-89C4-2D56FF2CA9D3}" srcOrd="2" destOrd="0" presId="urn:microsoft.com/office/officeart/2005/8/layout/hList7"/>
    <dgm:cxn modelId="{58256BF9-DB8F-4284-8FCD-BAFA2D475E5D}" type="presParOf" srcId="{9A8EBD2D-C06A-4130-8271-588EFABD90B5}" destId="{3ABCCC90-EF3A-4276-BBB0-827D07E9C224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5F44AF-A1D8-4FAC-B48B-F078EDD6B624}" type="doc">
      <dgm:prSet loTypeId="urn:microsoft.com/office/officeart/2005/8/layout/chevron2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10286D43-19E5-4AF3-BA37-B911CF450B95}">
      <dgm:prSet phldrT="[Text]" phldr="1"/>
      <dgm:spPr/>
      <dgm:t>
        <a:bodyPr/>
        <a:lstStyle/>
        <a:p>
          <a:endParaRPr lang="en-US"/>
        </a:p>
      </dgm:t>
    </dgm:pt>
    <dgm:pt modelId="{47BA6894-AC83-44B8-85DD-E54238429230}" type="parTrans" cxnId="{DE764F8F-30AC-4E7F-A494-9107EF8E68D2}">
      <dgm:prSet/>
      <dgm:spPr/>
      <dgm:t>
        <a:bodyPr/>
        <a:lstStyle/>
        <a:p>
          <a:endParaRPr lang="en-US"/>
        </a:p>
      </dgm:t>
    </dgm:pt>
    <dgm:pt modelId="{8F1A2823-2663-4CA8-89C0-E2F6176115CE}" type="sibTrans" cxnId="{DE764F8F-30AC-4E7F-A494-9107EF8E68D2}">
      <dgm:prSet/>
      <dgm:spPr/>
      <dgm:t>
        <a:bodyPr/>
        <a:lstStyle/>
        <a:p>
          <a:endParaRPr lang="en-US"/>
        </a:p>
      </dgm:t>
    </dgm:pt>
    <dgm:pt modelId="{CEE2163E-B0B6-43A9-AAAC-87B4FF6E6D27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System Rightsizing</a:t>
          </a:r>
          <a:endParaRPr lang="en-US" dirty="0">
            <a:solidFill>
              <a:srgbClr val="000000"/>
            </a:solidFill>
          </a:endParaRPr>
        </a:p>
      </dgm:t>
    </dgm:pt>
    <dgm:pt modelId="{F7B2A302-37B9-4490-A933-7F65D784C788}" type="parTrans" cxnId="{D12659CF-0A34-406B-87F0-EBDFCD4F1BD5}">
      <dgm:prSet/>
      <dgm:spPr/>
      <dgm:t>
        <a:bodyPr/>
        <a:lstStyle/>
        <a:p>
          <a:endParaRPr lang="en-US"/>
        </a:p>
      </dgm:t>
    </dgm:pt>
    <dgm:pt modelId="{F2D257EB-987A-46A2-BECE-FE979402FE9C}" type="sibTrans" cxnId="{D12659CF-0A34-406B-87F0-EBDFCD4F1BD5}">
      <dgm:prSet/>
      <dgm:spPr/>
      <dgm:t>
        <a:bodyPr/>
        <a:lstStyle/>
        <a:p>
          <a:endParaRPr lang="en-US"/>
        </a:p>
      </dgm:t>
    </dgm:pt>
    <dgm:pt modelId="{2A1DA332-B4D2-4647-A22C-99606D6336E9}">
      <dgm:prSet phldrT="[Text]" phldr="1"/>
      <dgm:spPr/>
      <dgm:t>
        <a:bodyPr/>
        <a:lstStyle/>
        <a:p>
          <a:endParaRPr lang="en-US" dirty="0"/>
        </a:p>
      </dgm:t>
    </dgm:pt>
    <dgm:pt modelId="{AFEFE365-3F04-4B98-9DFF-D3CFDAEAE294}" type="parTrans" cxnId="{151EFE1D-DC8E-497E-9F90-4F4ACFEE1694}">
      <dgm:prSet/>
      <dgm:spPr/>
      <dgm:t>
        <a:bodyPr/>
        <a:lstStyle/>
        <a:p>
          <a:endParaRPr lang="en-US"/>
        </a:p>
      </dgm:t>
    </dgm:pt>
    <dgm:pt modelId="{5344B950-DAFD-40C4-84C5-8929F6D794D7}" type="sibTrans" cxnId="{151EFE1D-DC8E-497E-9F90-4F4ACFEE1694}">
      <dgm:prSet/>
      <dgm:spPr/>
      <dgm:t>
        <a:bodyPr/>
        <a:lstStyle/>
        <a:p>
          <a:endParaRPr lang="en-US"/>
        </a:p>
      </dgm:t>
    </dgm:pt>
    <dgm:pt modelId="{32956174-8273-4B35-9533-C97E15AF590A}">
      <dgm:prSet phldrT="[Text]" phldr="1"/>
      <dgm:spPr/>
      <dgm:t>
        <a:bodyPr/>
        <a:lstStyle/>
        <a:p>
          <a:endParaRPr lang="en-US"/>
        </a:p>
      </dgm:t>
    </dgm:pt>
    <dgm:pt modelId="{E3BE36E1-909D-49F9-98C2-CEE89DB83F96}" type="parTrans" cxnId="{6E73EE08-3BC1-4E37-AA0D-CB3C2355C35A}">
      <dgm:prSet/>
      <dgm:spPr/>
      <dgm:t>
        <a:bodyPr/>
        <a:lstStyle/>
        <a:p>
          <a:endParaRPr lang="en-US"/>
        </a:p>
      </dgm:t>
    </dgm:pt>
    <dgm:pt modelId="{A090D86B-B888-4E61-85E8-9538DF8298D7}" type="sibTrans" cxnId="{6E73EE08-3BC1-4E37-AA0D-CB3C2355C35A}">
      <dgm:prSet/>
      <dgm:spPr/>
      <dgm:t>
        <a:bodyPr/>
        <a:lstStyle/>
        <a:p>
          <a:endParaRPr lang="en-US"/>
        </a:p>
      </dgm:t>
    </dgm:pt>
    <dgm:pt modelId="{D0831A08-4F18-4A78-8302-8EAE8C99BBEC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Landlord Engagement</a:t>
          </a:r>
          <a:endParaRPr lang="en-US" dirty="0">
            <a:solidFill>
              <a:srgbClr val="000000"/>
            </a:solidFill>
          </a:endParaRPr>
        </a:p>
      </dgm:t>
    </dgm:pt>
    <dgm:pt modelId="{15EBA434-66A6-4D23-BA8B-2F122DA1EB00}" type="parTrans" cxnId="{A8001731-4A75-4B8D-A11C-90FEE6E11474}">
      <dgm:prSet/>
      <dgm:spPr/>
      <dgm:t>
        <a:bodyPr/>
        <a:lstStyle/>
        <a:p>
          <a:endParaRPr lang="en-US"/>
        </a:p>
      </dgm:t>
    </dgm:pt>
    <dgm:pt modelId="{8453FBD4-F331-4583-B0C7-A32A7C067211}" type="sibTrans" cxnId="{A8001731-4A75-4B8D-A11C-90FEE6E11474}">
      <dgm:prSet/>
      <dgm:spPr/>
      <dgm:t>
        <a:bodyPr/>
        <a:lstStyle/>
        <a:p>
          <a:endParaRPr lang="en-US"/>
        </a:p>
      </dgm:t>
    </dgm:pt>
    <dgm:pt modelId="{0A376EAF-1081-45C1-9440-473C09AC75B0}">
      <dgm:prSet phldrT="[Text]" phldr="1"/>
      <dgm:spPr/>
      <dgm:t>
        <a:bodyPr/>
        <a:lstStyle/>
        <a:p>
          <a:endParaRPr lang="en-US" dirty="0"/>
        </a:p>
      </dgm:t>
    </dgm:pt>
    <dgm:pt modelId="{9259A6BB-0EE3-4D61-A4CE-878A977FD163}" type="parTrans" cxnId="{DE0682D3-F347-4435-A1D9-8EAC9799A389}">
      <dgm:prSet/>
      <dgm:spPr/>
      <dgm:t>
        <a:bodyPr/>
        <a:lstStyle/>
        <a:p>
          <a:endParaRPr lang="en-US"/>
        </a:p>
      </dgm:t>
    </dgm:pt>
    <dgm:pt modelId="{9EC2DA1D-9FB4-429E-8ECF-9A36EDCE78F0}" type="sibTrans" cxnId="{DE0682D3-F347-4435-A1D9-8EAC9799A389}">
      <dgm:prSet/>
      <dgm:spPr/>
      <dgm:t>
        <a:bodyPr/>
        <a:lstStyle/>
        <a:p>
          <a:endParaRPr lang="en-US"/>
        </a:p>
      </dgm:t>
    </dgm:pt>
    <dgm:pt modelId="{07038655-F45E-41CC-8273-E0DBDC63AB67}">
      <dgm:prSet phldrT="[Text]" phldr="1"/>
      <dgm:spPr/>
      <dgm:t>
        <a:bodyPr/>
        <a:lstStyle/>
        <a:p>
          <a:endParaRPr lang="en-US"/>
        </a:p>
      </dgm:t>
    </dgm:pt>
    <dgm:pt modelId="{1C41C0A2-2ABF-4360-A2AC-76EEA4F254B4}" type="parTrans" cxnId="{484D97E0-3DC6-42B7-9D48-9F6FC6ED2804}">
      <dgm:prSet/>
      <dgm:spPr/>
      <dgm:t>
        <a:bodyPr/>
        <a:lstStyle/>
        <a:p>
          <a:endParaRPr lang="en-US"/>
        </a:p>
      </dgm:t>
    </dgm:pt>
    <dgm:pt modelId="{D6AB5117-4C42-4A12-AE25-C3AA7D0E3244}" type="sibTrans" cxnId="{484D97E0-3DC6-42B7-9D48-9F6FC6ED2804}">
      <dgm:prSet/>
      <dgm:spPr/>
      <dgm:t>
        <a:bodyPr/>
        <a:lstStyle/>
        <a:p>
          <a:endParaRPr lang="en-US"/>
        </a:p>
      </dgm:t>
    </dgm:pt>
    <dgm:pt modelId="{A5A433B1-18DF-40C7-8580-6C40491AC6A3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</a:rPr>
            <a:t>Health, Housing, and Human Services</a:t>
          </a:r>
          <a:endParaRPr lang="en-US" dirty="0">
            <a:solidFill>
              <a:srgbClr val="000000"/>
            </a:solidFill>
          </a:endParaRPr>
        </a:p>
      </dgm:t>
    </dgm:pt>
    <dgm:pt modelId="{90CE39FA-AC4D-4B5D-A1C7-652B44FC43B6}" type="parTrans" cxnId="{C4884338-2FA6-4ECD-9523-31872C02B800}">
      <dgm:prSet/>
      <dgm:spPr/>
      <dgm:t>
        <a:bodyPr/>
        <a:lstStyle/>
        <a:p>
          <a:endParaRPr lang="en-US"/>
        </a:p>
      </dgm:t>
    </dgm:pt>
    <dgm:pt modelId="{4C74BF12-4C74-41DA-ADCF-505EE79EB8F2}" type="sibTrans" cxnId="{C4884338-2FA6-4ECD-9523-31872C02B800}">
      <dgm:prSet/>
      <dgm:spPr/>
      <dgm:t>
        <a:bodyPr/>
        <a:lstStyle/>
        <a:p>
          <a:endParaRPr lang="en-US"/>
        </a:p>
      </dgm:t>
    </dgm:pt>
    <dgm:pt modelId="{F08D7C0C-4FF3-4E7C-902B-2166BA12ED44}">
      <dgm:prSet phldrT="[Text]" phldr="1"/>
      <dgm:spPr/>
      <dgm:t>
        <a:bodyPr/>
        <a:lstStyle/>
        <a:p>
          <a:endParaRPr lang="en-US" dirty="0"/>
        </a:p>
      </dgm:t>
    </dgm:pt>
    <dgm:pt modelId="{26F0EC20-C074-4FAB-9B2C-172D91EA7615}" type="parTrans" cxnId="{58A9311C-E9FC-4BFA-9EC3-79A719F4AAD6}">
      <dgm:prSet/>
      <dgm:spPr/>
      <dgm:t>
        <a:bodyPr/>
        <a:lstStyle/>
        <a:p>
          <a:endParaRPr lang="en-US"/>
        </a:p>
      </dgm:t>
    </dgm:pt>
    <dgm:pt modelId="{EA21F2DD-B139-4174-95DB-F933CBD296C2}" type="sibTrans" cxnId="{58A9311C-E9FC-4BFA-9EC3-79A719F4AAD6}">
      <dgm:prSet/>
      <dgm:spPr/>
      <dgm:t>
        <a:bodyPr/>
        <a:lstStyle/>
        <a:p>
          <a:endParaRPr lang="en-US"/>
        </a:p>
      </dgm:t>
    </dgm:pt>
    <dgm:pt modelId="{5B0FAEDE-0624-4529-B12D-7E60AD4A8B30}" type="pres">
      <dgm:prSet presAssocID="{565F44AF-A1D8-4FAC-B48B-F078EDD6B6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990A41-7DFF-48BD-8471-FD8B1BC478A5}" type="pres">
      <dgm:prSet presAssocID="{10286D43-19E5-4AF3-BA37-B911CF450B95}" presName="composite" presStyleCnt="0"/>
      <dgm:spPr/>
    </dgm:pt>
    <dgm:pt modelId="{54246F8B-A862-4F8B-8391-EA231A40F51B}" type="pres">
      <dgm:prSet presAssocID="{10286D43-19E5-4AF3-BA37-B911CF450B95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C4F492-1B63-4BD6-A89C-85785A3087A4}" type="pres">
      <dgm:prSet presAssocID="{10286D43-19E5-4AF3-BA37-B911CF450B95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A7E86F-8450-42CC-8DDB-5345A200B9BE}" type="pres">
      <dgm:prSet presAssocID="{8F1A2823-2663-4CA8-89C0-E2F6176115CE}" presName="sp" presStyleCnt="0"/>
      <dgm:spPr/>
    </dgm:pt>
    <dgm:pt modelId="{A1F479B5-A5D0-446D-A052-30A6ED1BB818}" type="pres">
      <dgm:prSet presAssocID="{32956174-8273-4B35-9533-C97E15AF590A}" presName="composite" presStyleCnt="0"/>
      <dgm:spPr/>
    </dgm:pt>
    <dgm:pt modelId="{4627FDE4-7EBC-44F3-A7D0-0AFA638889A2}" type="pres">
      <dgm:prSet presAssocID="{32956174-8273-4B35-9533-C97E15AF590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7ED81-6C97-4965-AB38-73F134396DE3}" type="pres">
      <dgm:prSet presAssocID="{32956174-8273-4B35-9533-C97E15AF590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B1EE6A-BA58-43D9-9435-0894B431CABA}" type="pres">
      <dgm:prSet presAssocID="{A090D86B-B888-4E61-85E8-9538DF8298D7}" presName="sp" presStyleCnt="0"/>
      <dgm:spPr/>
    </dgm:pt>
    <dgm:pt modelId="{60CEF37A-8C51-4A67-850E-D09031065913}" type="pres">
      <dgm:prSet presAssocID="{07038655-F45E-41CC-8273-E0DBDC63AB67}" presName="composite" presStyleCnt="0"/>
      <dgm:spPr/>
    </dgm:pt>
    <dgm:pt modelId="{DFFCAF51-EBF5-49BD-A738-71873689DE98}" type="pres">
      <dgm:prSet presAssocID="{07038655-F45E-41CC-8273-E0DBDC63AB6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AD74E6-FC97-453A-9782-918FCE361666}" type="pres">
      <dgm:prSet presAssocID="{07038655-F45E-41CC-8273-E0DBDC63AB6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7BD2970-446D-4FA9-BBD0-7BB70BC9F4ED}" type="presOf" srcId="{D0831A08-4F18-4A78-8302-8EAE8C99BBEC}" destId="{3287ED81-6C97-4965-AB38-73F134396DE3}" srcOrd="0" destOrd="0" presId="urn:microsoft.com/office/officeart/2005/8/layout/chevron2"/>
    <dgm:cxn modelId="{DE0682D3-F347-4435-A1D9-8EAC9799A389}" srcId="{32956174-8273-4B35-9533-C97E15AF590A}" destId="{0A376EAF-1081-45C1-9440-473C09AC75B0}" srcOrd="1" destOrd="0" parTransId="{9259A6BB-0EE3-4D61-A4CE-878A977FD163}" sibTransId="{9EC2DA1D-9FB4-429E-8ECF-9A36EDCE78F0}"/>
    <dgm:cxn modelId="{799157E1-09FF-4EB6-9A3D-896301C12CCD}" type="presOf" srcId="{F08D7C0C-4FF3-4E7C-902B-2166BA12ED44}" destId="{3AAD74E6-FC97-453A-9782-918FCE361666}" srcOrd="0" destOrd="1" presId="urn:microsoft.com/office/officeart/2005/8/layout/chevron2"/>
    <dgm:cxn modelId="{739222C6-CC06-410D-9C88-4C5DD9937C19}" type="presOf" srcId="{2A1DA332-B4D2-4647-A22C-99606D6336E9}" destId="{E2C4F492-1B63-4BD6-A89C-85785A3087A4}" srcOrd="0" destOrd="1" presId="urn:microsoft.com/office/officeart/2005/8/layout/chevron2"/>
    <dgm:cxn modelId="{C2C1F018-614B-47B3-9ED8-0521F4D7D5AA}" type="presOf" srcId="{CEE2163E-B0B6-43A9-AAAC-87B4FF6E6D27}" destId="{E2C4F492-1B63-4BD6-A89C-85785A3087A4}" srcOrd="0" destOrd="0" presId="urn:microsoft.com/office/officeart/2005/8/layout/chevron2"/>
    <dgm:cxn modelId="{DE764F8F-30AC-4E7F-A494-9107EF8E68D2}" srcId="{565F44AF-A1D8-4FAC-B48B-F078EDD6B624}" destId="{10286D43-19E5-4AF3-BA37-B911CF450B95}" srcOrd="0" destOrd="0" parTransId="{47BA6894-AC83-44B8-85DD-E54238429230}" sibTransId="{8F1A2823-2663-4CA8-89C0-E2F6176115CE}"/>
    <dgm:cxn modelId="{D12659CF-0A34-406B-87F0-EBDFCD4F1BD5}" srcId="{10286D43-19E5-4AF3-BA37-B911CF450B95}" destId="{CEE2163E-B0B6-43A9-AAAC-87B4FF6E6D27}" srcOrd="0" destOrd="0" parTransId="{F7B2A302-37B9-4490-A933-7F65D784C788}" sibTransId="{F2D257EB-987A-46A2-BECE-FE979402FE9C}"/>
    <dgm:cxn modelId="{BF96F02E-27FD-4C6E-9AAD-353D1C45A21E}" type="presOf" srcId="{0A376EAF-1081-45C1-9440-473C09AC75B0}" destId="{3287ED81-6C97-4965-AB38-73F134396DE3}" srcOrd="0" destOrd="1" presId="urn:microsoft.com/office/officeart/2005/8/layout/chevron2"/>
    <dgm:cxn modelId="{6E73EE08-3BC1-4E37-AA0D-CB3C2355C35A}" srcId="{565F44AF-A1D8-4FAC-B48B-F078EDD6B624}" destId="{32956174-8273-4B35-9533-C97E15AF590A}" srcOrd="1" destOrd="0" parTransId="{E3BE36E1-909D-49F9-98C2-CEE89DB83F96}" sibTransId="{A090D86B-B888-4E61-85E8-9538DF8298D7}"/>
    <dgm:cxn modelId="{C4884338-2FA6-4ECD-9523-31872C02B800}" srcId="{07038655-F45E-41CC-8273-E0DBDC63AB67}" destId="{A5A433B1-18DF-40C7-8580-6C40491AC6A3}" srcOrd="0" destOrd="0" parTransId="{90CE39FA-AC4D-4B5D-A1C7-652B44FC43B6}" sibTransId="{4C74BF12-4C74-41DA-ADCF-505EE79EB8F2}"/>
    <dgm:cxn modelId="{A0174B74-6705-4FE7-90BC-2A7DA91F0A55}" type="presOf" srcId="{565F44AF-A1D8-4FAC-B48B-F078EDD6B624}" destId="{5B0FAEDE-0624-4529-B12D-7E60AD4A8B30}" srcOrd="0" destOrd="0" presId="urn:microsoft.com/office/officeart/2005/8/layout/chevron2"/>
    <dgm:cxn modelId="{36B42D84-6752-40BB-8F7F-B021BE3D7304}" type="presOf" srcId="{A5A433B1-18DF-40C7-8580-6C40491AC6A3}" destId="{3AAD74E6-FC97-453A-9782-918FCE361666}" srcOrd="0" destOrd="0" presId="urn:microsoft.com/office/officeart/2005/8/layout/chevron2"/>
    <dgm:cxn modelId="{58A9311C-E9FC-4BFA-9EC3-79A719F4AAD6}" srcId="{07038655-F45E-41CC-8273-E0DBDC63AB67}" destId="{F08D7C0C-4FF3-4E7C-902B-2166BA12ED44}" srcOrd="1" destOrd="0" parTransId="{26F0EC20-C074-4FAB-9B2C-172D91EA7615}" sibTransId="{EA21F2DD-B139-4174-95DB-F933CBD296C2}"/>
    <dgm:cxn modelId="{151EFE1D-DC8E-497E-9F90-4F4ACFEE1694}" srcId="{10286D43-19E5-4AF3-BA37-B911CF450B95}" destId="{2A1DA332-B4D2-4647-A22C-99606D6336E9}" srcOrd="1" destOrd="0" parTransId="{AFEFE365-3F04-4B98-9DFF-D3CFDAEAE294}" sibTransId="{5344B950-DAFD-40C4-84C5-8929F6D794D7}"/>
    <dgm:cxn modelId="{A8001731-4A75-4B8D-A11C-90FEE6E11474}" srcId="{32956174-8273-4B35-9533-C97E15AF590A}" destId="{D0831A08-4F18-4A78-8302-8EAE8C99BBEC}" srcOrd="0" destOrd="0" parTransId="{15EBA434-66A6-4D23-BA8B-2F122DA1EB00}" sibTransId="{8453FBD4-F331-4583-B0C7-A32A7C067211}"/>
    <dgm:cxn modelId="{CB496165-C66E-4AD7-AFDD-0494EA7910CE}" type="presOf" srcId="{10286D43-19E5-4AF3-BA37-B911CF450B95}" destId="{54246F8B-A862-4F8B-8391-EA231A40F51B}" srcOrd="0" destOrd="0" presId="urn:microsoft.com/office/officeart/2005/8/layout/chevron2"/>
    <dgm:cxn modelId="{F7B1D940-C615-48F4-A769-350BE3BFA00A}" type="presOf" srcId="{07038655-F45E-41CC-8273-E0DBDC63AB67}" destId="{DFFCAF51-EBF5-49BD-A738-71873689DE98}" srcOrd="0" destOrd="0" presId="urn:microsoft.com/office/officeart/2005/8/layout/chevron2"/>
    <dgm:cxn modelId="{F97ADD89-474C-4958-A9F4-CC0FCF585316}" type="presOf" srcId="{32956174-8273-4B35-9533-C97E15AF590A}" destId="{4627FDE4-7EBC-44F3-A7D0-0AFA638889A2}" srcOrd="0" destOrd="0" presId="urn:microsoft.com/office/officeart/2005/8/layout/chevron2"/>
    <dgm:cxn modelId="{484D97E0-3DC6-42B7-9D48-9F6FC6ED2804}" srcId="{565F44AF-A1D8-4FAC-B48B-F078EDD6B624}" destId="{07038655-F45E-41CC-8273-E0DBDC63AB67}" srcOrd="2" destOrd="0" parTransId="{1C41C0A2-2ABF-4360-A2AC-76EEA4F254B4}" sibTransId="{D6AB5117-4C42-4A12-AE25-C3AA7D0E3244}"/>
    <dgm:cxn modelId="{0D384390-9979-4CEE-83E9-B171F2C75BD3}" type="presParOf" srcId="{5B0FAEDE-0624-4529-B12D-7E60AD4A8B30}" destId="{08990A41-7DFF-48BD-8471-FD8B1BC478A5}" srcOrd="0" destOrd="0" presId="urn:microsoft.com/office/officeart/2005/8/layout/chevron2"/>
    <dgm:cxn modelId="{68A85C09-DCD5-42F3-9D69-E7CF4867B9C6}" type="presParOf" srcId="{08990A41-7DFF-48BD-8471-FD8B1BC478A5}" destId="{54246F8B-A862-4F8B-8391-EA231A40F51B}" srcOrd="0" destOrd="0" presId="urn:microsoft.com/office/officeart/2005/8/layout/chevron2"/>
    <dgm:cxn modelId="{6350CDBB-9762-4C7E-9121-5888A0E8C051}" type="presParOf" srcId="{08990A41-7DFF-48BD-8471-FD8B1BC478A5}" destId="{E2C4F492-1B63-4BD6-A89C-85785A3087A4}" srcOrd="1" destOrd="0" presId="urn:microsoft.com/office/officeart/2005/8/layout/chevron2"/>
    <dgm:cxn modelId="{9553FDAE-5923-4517-A60A-57CFAD83814C}" type="presParOf" srcId="{5B0FAEDE-0624-4529-B12D-7E60AD4A8B30}" destId="{5CA7E86F-8450-42CC-8DDB-5345A200B9BE}" srcOrd="1" destOrd="0" presId="urn:microsoft.com/office/officeart/2005/8/layout/chevron2"/>
    <dgm:cxn modelId="{FDA5294B-B199-40C0-9E17-B3A5D6483CAA}" type="presParOf" srcId="{5B0FAEDE-0624-4529-B12D-7E60AD4A8B30}" destId="{A1F479B5-A5D0-446D-A052-30A6ED1BB818}" srcOrd="2" destOrd="0" presId="urn:microsoft.com/office/officeart/2005/8/layout/chevron2"/>
    <dgm:cxn modelId="{6CE410E2-1095-462C-8823-5EC572514A79}" type="presParOf" srcId="{A1F479B5-A5D0-446D-A052-30A6ED1BB818}" destId="{4627FDE4-7EBC-44F3-A7D0-0AFA638889A2}" srcOrd="0" destOrd="0" presId="urn:microsoft.com/office/officeart/2005/8/layout/chevron2"/>
    <dgm:cxn modelId="{97A61944-831D-4533-80D4-597C1DB2164A}" type="presParOf" srcId="{A1F479B5-A5D0-446D-A052-30A6ED1BB818}" destId="{3287ED81-6C97-4965-AB38-73F134396DE3}" srcOrd="1" destOrd="0" presId="urn:microsoft.com/office/officeart/2005/8/layout/chevron2"/>
    <dgm:cxn modelId="{7C3CDF5C-DF9D-4B35-848C-0A97F06DCEDD}" type="presParOf" srcId="{5B0FAEDE-0624-4529-B12D-7E60AD4A8B30}" destId="{29B1EE6A-BA58-43D9-9435-0894B431CABA}" srcOrd="3" destOrd="0" presId="urn:microsoft.com/office/officeart/2005/8/layout/chevron2"/>
    <dgm:cxn modelId="{06B1C09F-C958-42C7-98C0-8E8E24D57427}" type="presParOf" srcId="{5B0FAEDE-0624-4529-B12D-7E60AD4A8B30}" destId="{60CEF37A-8C51-4A67-850E-D09031065913}" srcOrd="4" destOrd="0" presId="urn:microsoft.com/office/officeart/2005/8/layout/chevron2"/>
    <dgm:cxn modelId="{7BFAEE0E-9204-47C5-A33C-BF766892808B}" type="presParOf" srcId="{60CEF37A-8C51-4A67-850E-D09031065913}" destId="{DFFCAF51-EBF5-49BD-A738-71873689DE98}" srcOrd="0" destOrd="0" presId="urn:microsoft.com/office/officeart/2005/8/layout/chevron2"/>
    <dgm:cxn modelId="{520766FD-59A3-44C3-9578-B25B11BEB44A}" type="presParOf" srcId="{60CEF37A-8C51-4A67-850E-D09031065913}" destId="{3AAD74E6-FC97-453A-9782-918FCE3616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301154-7CE3-4863-B154-E00FFCB437D0}">
      <dsp:nvSpPr>
        <dsp:cNvPr id="0" name=""/>
        <dsp:cNvSpPr/>
      </dsp:nvSpPr>
      <dsp:spPr>
        <a:xfrm>
          <a:off x="1279" y="0"/>
          <a:ext cx="1991320" cy="40640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Coordinated Entry System</a:t>
          </a:r>
          <a:endParaRPr lang="en-US" sz="2100" b="1" kern="1200" dirty="0"/>
        </a:p>
      </dsp:txBody>
      <dsp:txXfrm>
        <a:off x="1279" y="1625600"/>
        <a:ext cx="1991320" cy="1625600"/>
      </dsp:txXfrm>
    </dsp:sp>
    <dsp:sp modelId="{23531A57-10EF-4707-9DC0-9EEBE189D97A}">
      <dsp:nvSpPr>
        <dsp:cNvPr id="0" name=""/>
        <dsp:cNvSpPr/>
      </dsp:nvSpPr>
      <dsp:spPr>
        <a:xfrm>
          <a:off x="320284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1B3E661-28E6-4A32-A9A4-6D3C6B153C87}">
      <dsp:nvSpPr>
        <dsp:cNvPr id="0" name=""/>
        <dsp:cNvSpPr/>
      </dsp:nvSpPr>
      <dsp:spPr>
        <a:xfrm>
          <a:off x="2052339" y="0"/>
          <a:ext cx="1991320" cy="40640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Housing Stock</a:t>
          </a:r>
          <a:endParaRPr lang="en-US" sz="2100" b="1" kern="1200" dirty="0"/>
        </a:p>
      </dsp:txBody>
      <dsp:txXfrm>
        <a:off x="2052339" y="1625600"/>
        <a:ext cx="1991320" cy="1625600"/>
      </dsp:txXfrm>
    </dsp:sp>
    <dsp:sp modelId="{AE55EC1C-EBE2-4535-9F0E-7054CA9E3A09}">
      <dsp:nvSpPr>
        <dsp:cNvPr id="0" name=""/>
        <dsp:cNvSpPr/>
      </dsp:nvSpPr>
      <dsp:spPr>
        <a:xfrm>
          <a:off x="2371344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551DF7-CE54-4F6E-A49C-573396E9A3EF}">
      <dsp:nvSpPr>
        <dsp:cNvPr id="0" name=""/>
        <dsp:cNvSpPr/>
      </dsp:nvSpPr>
      <dsp:spPr>
        <a:xfrm>
          <a:off x="4103399" y="0"/>
          <a:ext cx="1991320" cy="40640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b="1" kern="1200" dirty="0" smtClean="0"/>
            <a:t>Care Coordination</a:t>
          </a:r>
          <a:endParaRPr lang="en-US" sz="2100" b="1" kern="1200" dirty="0"/>
        </a:p>
      </dsp:txBody>
      <dsp:txXfrm>
        <a:off x="4103399" y="1625600"/>
        <a:ext cx="1991320" cy="1625600"/>
      </dsp:txXfrm>
    </dsp:sp>
    <dsp:sp modelId="{3ABCCC90-EF3A-4276-BBB0-827D07E9C224}">
      <dsp:nvSpPr>
        <dsp:cNvPr id="0" name=""/>
        <dsp:cNvSpPr/>
      </dsp:nvSpPr>
      <dsp:spPr>
        <a:xfrm>
          <a:off x="4422403" y="243840"/>
          <a:ext cx="1353312" cy="1353312"/>
        </a:xfrm>
        <a:prstGeom prst="ellipse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000" b="-1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BD2001-F34E-4CBD-97F9-ABE1B3D04CC3}">
      <dsp:nvSpPr>
        <dsp:cNvPr id="0" name=""/>
        <dsp:cNvSpPr/>
      </dsp:nvSpPr>
      <dsp:spPr>
        <a:xfrm>
          <a:off x="243839" y="3251200"/>
          <a:ext cx="5608320" cy="609600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46F8B-A862-4F8B-8391-EA231A40F51B}">
      <dsp:nvSpPr>
        <dsp:cNvPr id="0" name=""/>
        <dsp:cNvSpPr/>
      </dsp:nvSpPr>
      <dsp:spPr>
        <a:xfrm rot="5400000">
          <a:off x="-222646" y="223826"/>
          <a:ext cx="1484312" cy="1039018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-5400000">
        <a:off x="1" y="520688"/>
        <a:ext cx="1039018" cy="445294"/>
      </dsp:txXfrm>
    </dsp:sp>
    <dsp:sp modelId="{E2C4F492-1B63-4BD6-A89C-85785A3087A4}">
      <dsp:nvSpPr>
        <dsp:cNvPr id="0" name=""/>
        <dsp:cNvSpPr/>
      </dsp:nvSpPr>
      <dsp:spPr>
        <a:xfrm rot="5400000">
          <a:off x="3085107" y="-2044909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000000"/>
              </a:solidFill>
            </a:rPr>
            <a:t>System Rightsizing</a:t>
          </a:r>
          <a:endParaRPr lang="en-US" sz="2100" kern="1200" dirty="0">
            <a:solidFill>
              <a:srgbClr val="00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-5400000">
        <a:off x="1039018" y="48278"/>
        <a:ext cx="5009883" cy="870607"/>
      </dsp:txXfrm>
    </dsp:sp>
    <dsp:sp modelId="{4627FDE4-7EBC-44F3-A7D0-0AFA638889A2}">
      <dsp:nvSpPr>
        <dsp:cNvPr id="0" name=""/>
        <dsp:cNvSpPr/>
      </dsp:nvSpPr>
      <dsp:spPr>
        <a:xfrm rot="5400000">
          <a:off x="-222646" y="1512490"/>
          <a:ext cx="1484312" cy="1039018"/>
        </a:xfrm>
        <a:prstGeom prst="chevron">
          <a:avLst/>
        </a:prstGeom>
        <a:solidFill>
          <a:schemeClr val="accent2">
            <a:hueOff val="1244724"/>
            <a:satOff val="-20998"/>
            <a:lumOff val="-5294"/>
            <a:alphaOff val="0"/>
          </a:schemeClr>
        </a:solidFill>
        <a:ln w="25400" cap="flat" cmpd="sng" algn="ctr">
          <a:solidFill>
            <a:schemeClr val="accent2">
              <a:hueOff val="1244724"/>
              <a:satOff val="-20998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-5400000">
        <a:off x="1" y="1809352"/>
        <a:ext cx="1039018" cy="445294"/>
      </dsp:txXfrm>
    </dsp:sp>
    <dsp:sp modelId="{3287ED81-6C97-4965-AB38-73F134396DE3}">
      <dsp:nvSpPr>
        <dsp:cNvPr id="0" name=""/>
        <dsp:cNvSpPr/>
      </dsp:nvSpPr>
      <dsp:spPr>
        <a:xfrm rot="5400000">
          <a:off x="3085107" y="-756245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1244724"/>
              <a:satOff val="-20998"/>
              <a:lumOff val="-52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000000"/>
              </a:solidFill>
            </a:rPr>
            <a:t>Landlord Engagement</a:t>
          </a:r>
          <a:endParaRPr lang="en-US" sz="2100" kern="1200" dirty="0">
            <a:solidFill>
              <a:srgbClr val="00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-5400000">
        <a:off x="1039018" y="1336942"/>
        <a:ext cx="5009883" cy="870607"/>
      </dsp:txXfrm>
    </dsp:sp>
    <dsp:sp modelId="{DFFCAF51-EBF5-49BD-A738-71873689DE98}">
      <dsp:nvSpPr>
        <dsp:cNvPr id="0" name=""/>
        <dsp:cNvSpPr/>
      </dsp:nvSpPr>
      <dsp:spPr>
        <a:xfrm rot="5400000">
          <a:off x="-222646" y="2801154"/>
          <a:ext cx="1484312" cy="1039018"/>
        </a:xfrm>
        <a:prstGeom prst="chevron">
          <a:avLst/>
        </a:prstGeom>
        <a:solidFill>
          <a:schemeClr val="accent2">
            <a:hueOff val="2489448"/>
            <a:satOff val="-41997"/>
            <a:lumOff val="-10588"/>
            <a:alphaOff val="0"/>
          </a:schemeClr>
        </a:solidFill>
        <a:ln w="25400" cap="flat" cmpd="sng" algn="ctr">
          <a:solidFill>
            <a:schemeClr val="accent2">
              <a:hueOff val="2489448"/>
              <a:satOff val="-41997"/>
              <a:lumOff val="-10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/>
        </a:p>
      </dsp:txBody>
      <dsp:txXfrm rot="-5400000">
        <a:off x="1" y="3098016"/>
        <a:ext cx="1039018" cy="445294"/>
      </dsp:txXfrm>
    </dsp:sp>
    <dsp:sp modelId="{3AAD74E6-FC97-453A-9782-918FCE361666}">
      <dsp:nvSpPr>
        <dsp:cNvPr id="0" name=""/>
        <dsp:cNvSpPr/>
      </dsp:nvSpPr>
      <dsp:spPr>
        <a:xfrm rot="5400000">
          <a:off x="3085107" y="532418"/>
          <a:ext cx="964803" cy="505698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2489448"/>
              <a:satOff val="-41997"/>
              <a:lumOff val="-105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>
              <a:solidFill>
                <a:srgbClr val="000000"/>
              </a:solidFill>
            </a:rPr>
            <a:t>Health, Housing, and Human Services</a:t>
          </a:r>
          <a:endParaRPr lang="en-US" sz="2100" kern="1200" dirty="0">
            <a:solidFill>
              <a:srgbClr val="000000"/>
            </a:solidFill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100" kern="1200" dirty="0"/>
        </a:p>
      </dsp:txBody>
      <dsp:txXfrm rot="-5400000">
        <a:off x="1039018" y="2625605"/>
        <a:ext cx="5009883" cy="87060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79933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5746" tIns="47873" rIns="95746" bIns="4787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5746" tIns="47873" rIns="95746" bIns="47873" rtlCol="0"/>
          <a:lstStyle>
            <a:lvl1pPr algn="r">
              <a:defRPr sz="1200"/>
            </a:lvl1pPr>
          </a:lstStyle>
          <a:p>
            <a:fld id="{EA13C824-9A06-40E8-A52E-99D03A8178B7}" type="datetime1">
              <a:rPr lang="en-US" smtClean="0"/>
              <a:t>4/11/2016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46" tIns="47873" rIns="95746" bIns="47873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2"/>
            <a:ext cx="5852160" cy="4320540"/>
          </a:xfrm>
          <a:prstGeom prst="rect">
            <a:avLst/>
          </a:prstGeom>
        </p:spPr>
        <p:txBody>
          <a:bodyPr vert="horz" lIns="95746" tIns="47873" rIns="95746" bIns="4787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5746" tIns="47873" rIns="95746" bIns="4787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5746" tIns="47873" rIns="95746" bIns="47873" rtlCol="0" anchor="b"/>
          <a:lstStyle>
            <a:lvl1pPr algn="r">
              <a:defRPr sz="1200"/>
            </a:lvl1pPr>
          </a:lstStyle>
          <a:p>
            <a:fld id="{74B60785-9338-114B-891F-4D52A71C2C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745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4971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5785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036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System Rightsizing</a:t>
            </a:r>
          </a:p>
          <a:p>
            <a:r>
              <a:rPr lang="en-US" dirty="0" smtClean="0"/>
              <a:t>Landlord Engagement</a:t>
            </a:r>
          </a:p>
          <a:p>
            <a:r>
              <a:rPr lang="en-US" dirty="0" smtClean="0"/>
              <a:t>Health and Housing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272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71835" y="2130425"/>
            <a:ext cx="7772400" cy="1470025"/>
          </a:xfrm>
        </p:spPr>
        <p:txBody>
          <a:bodyPr/>
          <a:lstStyle>
            <a:lvl1pPr algn="ctr">
              <a:lnSpc>
                <a:spcPct val="90000"/>
              </a:lnSpc>
              <a:defRPr sz="4200" cap="all" spc="100">
                <a:latin typeface="+mj-lt"/>
                <a:cs typeface="Avenir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57635" y="3840845"/>
            <a:ext cx="6400800" cy="1275441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200" b="0" i="1" cap="none" spc="80">
                <a:solidFill>
                  <a:schemeClr val="bg1"/>
                </a:solidFill>
                <a:latin typeface="+mn-lt"/>
                <a:cs typeface="Avenir Medium Oblique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84246" y="6528699"/>
            <a:ext cx="2133600" cy="365125"/>
          </a:xfrm>
        </p:spPr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9472" y="6528699"/>
            <a:ext cx="2133600" cy="365125"/>
          </a:xfrm>
        </p:spPr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340285" y="3627663"/>
            <a:ext cx="46355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>
            <a:off x="2340285" y="3627663"/>
            <a:ext cx="4635500" cy="0"/>
          </a:xfrm>
          <a:prstGeom prst="line">
            <a:avLst/>
          </a:prstGeom>
          <a:ln w="1270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942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3056" y="1369786"/>
            <a:ext cx="7993741" cy="589641"/>
          </a:xfrm>
        </p:spPr>
        <p:txBody>
          <a:bodyPr>
            <a:noAutofit/>
          </a:bodyPr>
          <a:lstStyle>
            <a:lvl1pPr>
              <a:buFontTx/>
              <a:buNone/>
              <a:defRPr sz="2400" cap="all">
                <a:solidFill>
                  <a:schemeClr val="tx1"/>
                </a:solidFill>
              </a:defRPr>
            </a:lvl1pPr>
            <a:lvl2pPr marL="344487" indent="0">
              <a:buFontTx/>
              <a:buNone/>
              <a:defRPr sz="2400">
                <a:solidFill>
                  <a:schemeClr val="tx1">
                    <a:lumMod val="20000"/>
                    <a:lumOff val="80000"/>
                  </a:schemeClr>
                </a:solidFill>
              </a:defRPr>
            </a:lvl2pPr>
            <a:lvl3pPr marL="688975" indent="0">
              <a:buFontTx/>
              <a:buNone/>
              <a:defRPr sz="2400">
                <a:solidFill>
                  <a:schemeClr val="tx1">
                    <a:lumMod val="20000"/>
                    <a:lumOff val="80000"/>
                  </a:schemeClr>
                </a:solidFill>
              </a:defRPr>
            </a:lvl3pPr>
            <a:lvl4pPr marL="1025525" indent="0">
              <a:buFontTx/>
              <a:buNone/>
              <a:defRPr sz="2400">
                <a:solidFill>
                  <a:schemeClr val="tx1">
                    <a:lumMod val="20000"/>
                    <a:lumOff val="80000"/>
                  </a:schemeClr>
                </a:solidFill>
              </a:defRPr>
            </a:lvl4pPr>
            <a:lvl5pPr marL="1370013" indent="0">
              <a:buFontTx/>
              <a:buNone/>
              <a:defRPr sz="2400">
                <a:solidFill>
                  <a:schemeClr val="tx1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600" b="0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 b="0" i="0"/>
            </a:lvl1pPr>
            <a:lvl2pPr>
              <a:defRPr sz="1600" b="0" i="0"/>
            </a:lvl2pPr>
            <a:lvl3pPr>
              <a:defRPr sz="1600" b="0" i="0"/>
            </a:lvl3pPr>
            <a:lvl4pPr>
              <a:defRPr sz="1600" b="0" i="0"/>
            </a:lvl4pPr>
            <a:lvl5pPr>
              <a:defRPr sz="1600" b="0" i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600" b="0" i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 b="0" i="0"/>
            </a:lvl1pPr>
            <a:lvl2pPr>
              <a:defRPr sz="1600" b="0" i="0"/>
            </a:lvl2pPr>
            <a:lvl3pPr>
              <a:defRPr sz="1600" b="0" i="0"/>
            </a:lvl3pPr>
            <a:lvl4pPr>
              <a:defRPr sz="1600" b="0" i="0"/>
            </a:lvl4pPr>
            <a:lvl5pPr>
              <a:defRPr sz="1600" b="0" i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23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639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05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645556" y="1260930"/>
            <a:ext cx="7041242" cy="47171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FontTx/>
              <a:buNone/>
              <a:defRPr sz="1800" cap="all">
                <a:solidFill>
                  <a:schemeClr val="accent3"/>
                </a:solidFill>
                <a:latin typeface="+mn-lt"/>
              </a:defRPr>
            </a:lvl1pPr>
            <a:lvl2pPr marL="344487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 marL="688975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3pPr>
            <a:lvl4pPr marL="1025525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 marL="1370012" indent="0">
              <a:lnSpc>
                <a:spcPct val="100000"/>
              </a:lnSpc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1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39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49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3056" y="1369786"/>
            <a:ext cx="7993741" cy="589641"/>
          </a:xfrm>
        </p:spPr>
        <p:txBody>
          <a:bodyPr>
            <a:noAutofit/>
          </a:bodyPr>
          <a:lstStyle>
            <a:lvl1pPr>
              <a:defRPr sz="2400" cap="all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3pPr>
            <a:lvl4pPr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5750" indent="-285750">
              <a:buClr>
                <a:schemeClr val="tx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571500" indent="-227013">
              <a:buFont typeface="Wingdings" panose="05000000000000000000" pitchFamily="2" charset="2"/>
              <a:buChar char="§"/>
              <a:defRPr/>
            </a:lvl2pPr>
            <a:lvl3pPr marL="915988" indent="-227013">
              <a:buFont typeface="Wingdings" panose="05000000000000000000" pitchFamily="2" charset="2"/>
              <a:buChar char="§"/>
              <a:defRPr/>
            </a:lvl3pPr>
            <a:lvl4pPr marL="1260475" indent="-234950">
              <a:buFont typeface="Wingdings" panose="05000000000000000000" pitchFamily="2" charset="2"/>
              <a:buChar char="§"/>
              <a:defRPr/>
            </a:lvl4pPr>
            <a:lvl5pPr marL="1597025" indent="-227013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3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600" b="0" i="0" cap="all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 marL="285750" indent="-285750">
              <a:buClr>
                <a:schemeClr val="tx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 b="0" i="0"/>
            </a:lvl1pPr>
            <a:lvl2pPr>
              <a:defRPr sz="1600" b="0" i="0"/>
            </a:lvl2pPr>
            <a:lvl3pPr>
              <a:defRPr sz="1600" b="0" i="0"/>
            </a:lvl3pPr>
            <a:lvl4pPr>
              <a:defRPr sz="1600" b="0" i="0"/>
            </a:lvl4pPr>
            <a:lvl5pPr>
              <a:defRPr sz="1600" b="0" i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600" b="0" i="0" cap="all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 marL="285750" indent="-285750">
              <a:buClr>
                <a:schemeClr val="tx1">
                  <a:lumMod val="75000"/>
                </a:schemeClr>
              </a:buClr>
              <a:buSzPct val="100000"/>
              <a:buFont typeface="Wingdings" panose="05000000000000000000" pitchFamily="2" charset="2"/>
              <a:buChar char="§"/>
              <a:defRPr sz="1600" b="0" i="0"/>
            </a:lvl1pPr>
            <a:lvl2pPr>
              <a:defRPr sz="1600" b="0" i="0"/>
            </a:lvl2pPr>
            <a:lvl3pPr>
              <a:defRPr sz="1600" b="0" i="0"/>
            </a:lvl3pPr>
            <a:lvl4pPr>
              <a:defRPr sz="1600" b="0" i="0"/>
            </a:lvl4pPr>
            <a:lvl5pPr>
              <a:defRPr sz="1600" b="0" i="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813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953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2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693056" y="1369786"/>
            <a:ext cx="7993741" cy="589641"/>
          </a:xfrm>
        </p:spPr>
        <p:txBody>
          <a:bodyPr>
            <a:noAutofit/>
          </a:bodyPr>
          <a:lstStyle>
            <a:lvl1pPr>
              <a:buFontTx/>
              <a:buNone/>
              <a:defRPr sz="2400" cap="all">
                <a:solidFill>
                  <a:schemeClr val="accent2"/>
                </a:solidFill>
                <a:latin typeface="+mn-lt"/>
              </a:defRPr>
            </a:lvl1pPr>
            <a:lvl2pPr marL="344487" indent="0"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2pPr>
            <a:lvl3pPr marL="688975" indent="0"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3pPr>
            <a:lvl4pPr marL="1025525" indent="0"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4pPr>
            <a:lvl5pPr marL="1370013" indent="0">
              <a:buFontTx/>
              <a:buNone/>
              <a:defRPr sz="2400">
                <a:solidFill>
                  <a:schemeClr val="accent2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790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600" b="0" i="0" cap="all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1600" b="0" i="0" baseline="0">
                <a:latin typeface="+mn-lt"/>
              </a:defRPr>
            </a:lvl1pPr>
            <a:lvl2pPr>
              <a:defRPr sz="1600" b="0" i="0" baseline="0">
                <a:latin typeface="+mn-lt"/>
              </a:defRPr>
            </a:lvl2pPr>
            <a:lvl3pPr>
              <a:defRPr sz="1600" b="0" i="0" baseline="0">
                <a:latin typeface="+mn-lt"/>
              </a:defRPr>
            </a:lvl3pPr>
            <a:lvl4pPr>
              <a:defRPr sz="1600" b="0" i="0" baseline="0">
                <a:latin typeface="+mn-lt"/>
              </a:defRPr>
            </a:lvl4pPr>
            <a:lvl5pPr>
              <a:defRPr sz="1600" b="0" i="0" baseline="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bIns="91440" anchor="b"/>
          <a:lstStyle>
            <a:lvl1pPr marL="0" indent="0">
              <a:lnSpc>
                <a:spcPct val="100000"/>
              </a:lnSpc>
              <a:buNone/>
              <a:defRPr sz="1600" b="0" i="0" cap="all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1600" b="0" i="0" baseline="0">
                <a:latin typeface="+mn-lt"/>
              </a:defRPr>
            </a:lvl1pPr>
            <a:lvl2pPr>
              <a:defRPr sz="1600" b="0" i="0" baseline="0">
                <a:latin typeface="+mn-lt"/>
              </a:defRPr>
            </a:lvl2pPr>
            <a:lvl3pPr>
              <a:defRPr sz="1600" b="0" i="0" baseline="0">
                <a:latin typeface="+mn-lt"/>
              </a:defRPr>
            </a:lvl3pPr>
            <a:lvl4pPr>
              <a:defRPr sz="1600" b="0" i="0" baseline="0">
                <a:latin typeface="+mn-lt"/>
              </a:defRPr>
            </a:lvl4pPr>
            <a:lvl5pPr>
              <a:defRPr sz="1600" b="0" i="0" baseline="0">
                <a:latin typeface="+mn-lt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53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798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2E955-1FCD-504A-A4D9-17915D554538}" type="datetimeFigureOut">
              <a:rPr lang="en-US" smtClean="0"/>
              <a:t>4/11/2016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A6597-D7DA-DC49-90B6-6291F05CD5D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34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57" y="269002"/>
            <a:ext cx="5326743" cy="7413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56" y="1959427"/>
            <a:ext cx="7993743" cy="43180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57" y="6356350"/>
            <a:ext cx="2133600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fld id="{8AB2E955-1FCD-504A-A4D9-17915D554538}" type="datetimeFigureOut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8142" y="6356350"/>
            <a:ext cx="1048655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fld id="{CFBA6597-D7DA-DC49-90B6-6291F05CD5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350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</p:sldLayoutIdLst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400" kern="1200" cap="all">
          <a:solidFill>
            <a:schemeClr val="bg1"/>
          </a:solidFill>
          <a:latin typeface="+mj-lt"/>
          <a:ea typeface="+mj-ea"/>
          <a:cs typeface="Avenir Medium"/>
        </a:defRPr>
      </a:lvl1pPr>
    </p:titleStyle>
    <p:bodyStyle>
      <a:lvl1pPr marL="0" indent="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bg1"/>
        </a:buClr>
        <a:buSzPct val="25000"/>
        <a:buFontTx/>
        <a:buBlip>
          <a:blip r:embed="rId8"/>
        </a:buBlip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1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2pPr>
      <a:lvl3pPr marL="915988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349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3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4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56" y="169221"/>
            <a:ext cx="5715000" cy="7413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56" y="1959427"/>
            <a:ext cx="7993743" cy="43180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57" y="6356350"/>
            <a:ext cx="2133600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fld id="{8AB2E955-1FCD-504A-A4D9-17915D554538}" type="datetimeFigureOut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8142" y="6356350"/>
            <a:ext cx="1048655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fld id="{CFBA6597-D7DA-DC49-90B6-6291F05CD5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447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400" kern="1200" cap="all">
          <a:solidFill>
            <a:schemeClr val="bg1"/>
          </a:solidFill>
          <a:latin typeface="+mj-lt"/>
          <a:ea typeface="+mj-ea"/>
          <a:cs typeface="Avenir Medium"/>
        </a:defRPr>
      </a:lvl1pPr>
    </p:titleStyle>
    <p:bodyStyle>
      <a:lvl1pPr marL="285750" indent="-2857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tx1">
            <a:lumMod val="75000"/>
          </a:schemeClr>
        </a:buClr>
        <a:buSzPct val="100000"/>
        <a:buFont typeface="Wingdings" panose="05000000000000000000" pitchFamily="2" charset="2"/>
        <a:buChar char="§"/>
        <a:defRPr sz="1600" kern="1200" cap="none" baseline="0">
          <a:solidFill>
            <a:schemeClr val="tx1"/>
          </a:solidFill>
          <a:latin typeface="Avenir Light"/>
          <a:ea typeface="+mn-ea"/>
          <a:cs typeface="+mn-cs"/>
        </a:defRPr>
      </a:lvl1pPr>
      <a:lvl2pPr marL="571500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1"/>
        </a:buClr>
        <a:buFont typeface="Wingdings" charset="2"/>
        <a:buChar char="§"/>
        <a:tabLst/>
        <a:defRPr sz="1600" kern="1200" cap="none" baseline="0">
          <a:solidFill>
            <a:schemeClr val="tx1"/>
          </a:solidFill>
          <a:latin typeface="Avenir Light"/>
          <a:ea typeface="+mn-ea"/>
          <a:cs typeface="+mn-cs"/>
        </a:defRPr>
      </a:lvl2pPr>
      <a:lvl3pPr marL="915988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Avenir Light"/>
          <a:ea typeface="+mn-ea"/>
          <a:cs typeface="+mn-cs"/>
        </a:defRPr>
      </a:lvl3pPr>
      <a:lvl4pPr marL="1260475" indent="-2349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3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Avenir Light"/>
          <a:ea typeface="+mn-ea"/>
          <a:cs typeface="+mn-cs"/>
        </a:defRPr>
      </a:lvl4pPr>
      <a:lvl5pPr marL="1597025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4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Avenir Ligh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57" y="269002"/>
            <a:ext cx="4831443" cy="74136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56" y="1959427"/>
            <a:ext cx="7993743" cy="43180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57" y="6356350"/>
            <a:ext cx="2133600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fld id="{8AB2E955-1FCD-504A-A4D9-17915D554538}" type="datetimeFigureOut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8142" y="6356350"/>
            <a:ext cx="1048655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fld id="{CFBA6597-D7DA-DC49-90B6-6291F05CD5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8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</p:sldLayoutIdLst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i="0" kern="1200" cap="all" baseline="0">
          <a:solidFill>
            <a:schemeClr val="bg1"/>
          </a:solidFill>
          <a:latin typeface="+mj-lt"/>
          <a:ea typeface="+mj-ea"/>
          <a:cs typeface="Avenir Medium"/>
        </a:defRPr>
      </a:lvl1pPr>
    </p:titleStyle>
    <p:bodyStyle>
      <a:lvl1pPr marL="285750" indent="-2857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tx1">
            <a:lumMod val="75000"/>
          </a:schemeClr>
        </a:buClr>
        <a:buSzPct val="100000"/>
        <a:buFont typeface="Wingdings" panose="05000000000000000000" pitchFamily="2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1"/>
        </a:buClr>
        <a:buFont typeface="Wingdings" charset="2"/>
        <a:buChar char="§"/>
        <a:tabLst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2pPr>
      <a:lvl3pPr marL="915988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349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3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4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557" y="269002"/>
            <a:ext cx="7041240" cy="741362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556" y="1732643"/>
            <a:ext cx="7041241" cy="42545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555" y="6356350"/>
            <a:ext cx="1710874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fld id="{8AB2E955-1FCD-504A-A4D9-17915D554538}" type="datetimeFigureOut">
              <a:rPr lang="en-US" smtClean="0"/>
              <a:pPr/>
              <a:t>4/11/2016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38142" y="6356350"/>
            <a:ext cx="1048655" cy="365125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1200" baseline="0">
                <a:solidFill>
                  <a:schemeClr val="tx1">
                    <a:lumMod val="60000"/>
                    <a:lumOff val="40000"/>
                  </a:schemeClr>
                </a:solidFill>
                <a:latin typeface="Avenir Light"/>
              </a:defRPr>
            </a:lvl1pPr>
          </a:lstStyle>
          <a:p>
            <a:fld id="{CFBA6597-D7DA-DC49-90B6-6291F05CD5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210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2" r:id="rId2"/>
    <p:sldLayoutId id="2147483673" r:id="rId3"/>
  </p:sldLayoutIdLst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accent1"/>
          </a:solidFill>
          <a:latin typeface="+mj-lt"/>
          <a:ea typeface="+mj-ea"/>
          <a:cs typeface="Avenir Medium"/>
        </a:defRPr>
      </a:lvl1pPr>
    </p:titleStyle>
    <p:bodyStyle>
      <a:lvl1pPr marL="285750" indent="-2857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tx1">
            <a:lumMod val="75000"/>
          </a:schemeClr>
        </a:buClr>
        <a:buSzPct val="100000"/>
        <a:buFont typeface="Wingdings" panose="05000000000000000000" pitchFamily="2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860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1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2pPr>
      <a:lvl3pPr marL="915988" indent="-227013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2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3495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3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4pPr>
      <a:lvl5pPr marL="1597025" indent="-228600" algn="l" defTabSz="457200" rtl="0" eaLnBrk="1" latinLnBrk="0" hangingPunct="1">
        <a:lnSpc>
          <a:spcPct val="150000"/>
        </a:lnSpc>
        <a:spcBef>
          <a:spcPts val="0"/>
        </a:spcBef>
        <a:spcAft>
          <a:spcPts val="1000"/>
        </a:spcAft>
        <a:buClr>
          <a:schemeClr val="accent4"/>
        </a:buClr>
        <a:buFont typeface="Wingdings" charset="2"/>
        <a:buChar char="§"/>
        <a:defRPr sz="1600" kern="1200" cap="none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79556" y="1096991"/>
            <a:ext cx="7772400" cy="1870744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200" b="1" dirty="0" smtClean="0"/>
              <a:t>CSAC:</a:t>
            </a:r>
            <a:br>
              <a:rPr lang="en-US" sz="3200" b="1" dirty="0" smtClean="0"/>
            </a:br>
            <a:r>
              <a:rPr lang="en-US" sz="3200" b="1" dirty="0" smtClean="0"/>
              <a:t>Strategies </a:t>
            </a:r>
            <a:r>
              <a:rPr lang="en-US" sz="3200" b="1" dirty="0"/>
              <a:t>to End Homelessness</a:t>
            </a:r>
            <a:br>
              <a:rPr lang="en-US" sz="3200" b="1" dirty="0"/>
            </a:br>
            <a:endParaRPr lang="en-US" sz="3000" b="1" spc="310" dirty="0">
              <a:latin typeface="+mn-lt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77907" y="2696353"/>
            <a:ext cx="8579222" cy="127544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b="1" dirty="0" smtClean="0"/>
              <a:t>April 14, 2016</a:t>
            </a:r>
            <a:endParaRPr lang="en-US" sz="2500" b="1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277907" y="3833540"/>
            <a:ext cx="8579222" cy="127544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ctr" defTabSz="4572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bg1"/>
              </a:buClr>
              <a:buSzPct val="25000"/>
              <a:buFontTx/>
              <a:buNone/>
              <a:defRPr sz="2200" b="0" i="1" kern="1200" cap="none" spc="80" baseline="0">
                <a:solidFill>
                  <a:schemeClr val="bg1"/>
                </a:solidFill>
                <a:latin typeface="+mn-lt"/>
                <a:ea typeface="+mn-ea"/>
                <a:cs typeface="Avenir Medium Oblique"/>
              </a:defRPr>
            </a:lvl1pPr>
            <a:lvl2pPr marL="457200" indent="0" algn="ctr" defTabSz="4572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accent1"/>
              </a:buClr>
              <a:buFont typeface="Wingdings" charset="2"/>
              <a:buNone/>
              <a:defRPr sz="1600" kern="1200" cap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accent2"/>
              </a:buClr>
              <a:buFont typeface="Wingdings" charset="2"/>
              <a:buNone/>
              <a:defRPr sz="1600" kern="1200" cap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accent3"/>
              </a:buClr>
              <a:buFont typeface="Wingdings" charset="2"/>
              <a:buNone/>
              <a:defRPr sz="1600" kern="1200" cap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Clr>
                <a:schemeClr val="accent4"/>
              </a:buClr>
              <a:buFont typeface="Wingdings" charset="2"/>
              <a:buNone/>
              <a:defRPr sz="1600" kern="1200" cap="none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500" b="1" i="0" dirty="0" smtClean="0">
                <a:solidFill>
                  <a:srgbClr val="000000"/>
                </a:solidFill>
              </a:rPr>
              <a:t>Susan Bower, MSW, MPH</a:t>
            </a:r>
          </a:p>
          <a:p>
            <a:r>
              <a:rPr lang="en-US" sz="2500" b="1" i="0" dirty="0" smtClean="0">
                <a:solidFill>
                  <a:srgbClr val="000000"/>
                </a:solidFill>
              </a:rPr>
              <a:t>Director, Service Integration</a:t>
            </a:r>
            <a:endParaRPr lang="en-US" sz="2500" b="1" i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25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800100" y="3508375"/>
            <a:ext cx="2400300" cy="2667000"/>
          </a:xfrm>
          <a:prstGeom prst="roundRect">
            <a:avLst/>
          </a:prstGeom>
          <a:solidFill>
            <a:srgbClr val="00B0F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943600" y="3460750"/>
            <a:ext cx="2362200" cy="2667000"/>
          </a:xfrm>
          <a:prstGeom prst="roundRect">
            <a:avLst/>
          </a:prstGeom>
          <a:solidFill>
            <a:schemeClr val="tx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352800" y="3481387"/>
            <a:ext cx="2438400" cy="26670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14400" y="3460750"/>
            <a:ext cx="2209800" cy="2667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Helvetica" pitchFamily="34" charset="0"/>
                <a:ea typeface="+mj-ea"/>
                <a:cs typeface="+mj-cs"/>
              </a:rPr>
              <a:t>Building Better Health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81400" y="3143250"/>
            <a:ext cx="1981200" cy="2667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Helvetica" pitchFamily="34" charset="0"/>
                <a:ea typeface="+mj-ea"/>
                <a:cs typeface="+mj-cs"/>
              </a:rPr>
              <a:t>Living Safely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867400" y="3113087"/>
            <a:ext cx="2438400" cy="2667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4400" dirty="0">
                <a:solidFill>
                  <a:schemeClr val="bg1"/>
                </a:solidFill>
                <a:latin typeface="Helvetica" pitchFamily="34" charset="0"/>
                <a:ea typeface="+mj-ea"/>
                <a:cs typeface="+mj-cs"/>
              </a:rPr>
              <a:t>Thriving</a:t>
            </a:r>
          </a:p>
        </p:txBody>
      </p:sp>
      <p:pic>
        <p:nvPicPr>
          <p:cNvPr id="12" name="Picture 13" descr="Live_Well_Logo_RGB_Horizontal_BlkTex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94" y="1284287"/>
            <a:ext cx="7796212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60169" y="240427"/>
            <a:ext cx="5326743" cy="741362"/>
          </a:xfrm>
        </p:spPr>
        <p:txBody>
          <a:bodyPr/>
          <a:lstStyle/>
          <a:p>
            <a:r>
              <a:rPr lang="en-US" sz="2600" b="1" dirty="0" smtClean="0"/>
              <a:t>County of san diego Vision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3993766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sz="2600" b="1" dirty="0" smtClean="0"/>
              <a:t>What is working</a:t>
            </a:r>
            <a:endParaRPr lang="en-US" sz="2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8229600" cy="4267200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93057" y="1905000"/>
            <a:ext cx="7536544" cy="38862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</a:rPr>
              <a:t>Collective Impact Approach to Governance and Services</a:t>
            </a:r>
          </a:p>
          <a:p>
            <a:pPr>
              <a:lnSpc>
                <a:spcPct val="100000"/>
              </a:lnSpc>
            </a:pPr>
            <a:endParaRPr lang="en-US" sz="2600" dirty="0" smtClean="0">
              <a:solidFill>
                <a:srgbClr val="000000"/>
              </a:solidFill>
            </a:endParaRPr>
          </a:p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</a:rPr>
              <a:t>Leveraging Resources Across Sectors</a:t>
            </a:r>
          </a:p>
          <a:p>
            <a:pPr lvl="1"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</a:rPr>
              <a:t>Project 25</a:t>
            </a:r>
          </a:p>
          <a:p>
            <a:pPr lvl="1"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</a:rPr>
              <a:t>Project One for All</a:t>
            </a:r>
          </a:p>
        </p:txBody>
      </p:sp>
    </p:spTree>
    <p:extLst>
      <p:ext uri="{BB962C8B-B14F-4D97-AF65-F5344CB8AC3E}">
        <p14:creationId xmlns:p14="http://schemas.microsoft.com/office/powerpoint/2010/main" val="24482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OUR CHALLENGES</a:t>
            </a:r>
            <a:endParaRPr lang="en-US" sz="26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9521843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7367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b="1" dirty="0" smtClean="0"/>
              <a:t>WHAT WE ARE DOING</a:t>
            </a:r>
            <a:endParaRPr lang="en-US" sz="2600" b="1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19547931"/>
              </p:ext>
            </p:extLst>
          </p:nvPr>
        </p:nvGraphicFramePr>
        <p:xfrm>
          <a:off x="1524000" y="16764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176924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push/>
      </p:transition>
    </mc:Choice>
    <mc:Fallback xmlns="">
      <p:transition>
        <p:push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WSD 2013 Blue">
  <a:themeElements>
    <a:clrScheme name="LWSD_blue">
      <a:dk1>
        <a:srgbClr val="808080"/>
      </a:dk1>
      <a:lt1>
        <a:sysClr val="window" lastClr="FFFFFF"/>
      </a:lt1>
      <a:dk2>
        <a:srgbClr val="95AF39"/>
      </a:dk2>
      <a:lt2>
        <a:srgbClr val="FFFFFF"/>
      </a:lt2>
      <a:accent1>
        <a:srgbClr val="2FB4BC"/>
      </a:accent1>
      <a:accent2>
        <a:srgbClr val="F79527"/>
      </a:accent2>
      <a:accent3>
        <a:srgbClr val="95AF39"/>
      </a:accent3>
      <a:accent4>
        <a:srgbClr val="FDBA16"/>
      </a:accent4>
      <a:accent5>
        <a:srgbClr val="779042"/>
      </a:accent5>
      <a:accent6>
        <a:srgbClr val="F47F26"/>
      </a:accent6>
      <a:hlink>
        <a:srgbClr val="00A9C5"/>
      </a:hlink>
      <a:folHlink>
        <a:srgbClr val="C7DC6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smtClean="0">
            <a:solidFill>
              <a:schemeClr val="tx2"/>
            </a:solidFill>
            <a:latin typeface="Avenir Light"/>
            <a:cs typeface="Avenir Ligh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WSD 2013 Blue 2">
  <a:themeElements>
    <a:clrScheme name="LWSD_blue">
      <a:dk1>
        <a:srgbClr val="808080"/>
      </a:dk1>
      <a:lt1>
        <a:sysClr val="window" lastClr="FFFFFF"/>
      </a:lt1>
      <a:dk2>
        <a:srgbClr val="95AF39"/>
      </a:dk2>
      <a:lt2>
        <a:srgbClr val="FFFFFF"/>
      </a:lt2>
      <a:accent1>
        <a:srgbClr val="2FB4BC"/>
      </a:accent1>
      <a:accent2>
        <a:srgbClr val="F79527"/>
      </a:accent2>
      <a:accent3>
        <a:srgbClr val="95AF39"/>
      </a:accent3>
      <a:accent4>
        <a:srgbClr val="FDBA16"/>
      </a:accent4>
      <a:accent5>
        <a:srgbClr val="779042"/>
      </a:accent5>
      <a:accent6>
        <a:srgbClr val="F47F26"/>
      </a:accent6>
      <a:hlink>
        <a:srgbClr val="00A9C5"/>
      </a:hlink>
      <a:folHlink>
        <a:srgbClr val="C7DC6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smtClean="0">
            <a:solidFill>
              <a:schemeClr val="tx2"/>
            </a:solidFill>
            <a:latin typeface="Avenir Light"/>
            <a:cs typeface="Avenir Light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LWSD 2013 Blue 3">
  <a:themeElements>
    <a:clrScheme name="LWSD_blue">
      <a:dk1>
        <a:srgbClr val="808080"/>
      </a:dk1>
      <a:lt1>
        <a:sysClr val="window" lastClr="FFFFFF"/>
      </a:lt1>
      <a:dk2>
        <a:srgbClr val="95AF39"/>
      </a:dk2>
      <a:lt2>
        <a:srgbClr val="FFFFFF"/>
      </a:lt2>
      <a:accent1>
        <a:srgbClr val="2FB4BC"/>
      </a:accent1>
      <a:accent2>
        <a:srgbClr val="F79527"/>
      </a:accent2>
      <a:accent3>
        <a:srgbClr val="95AF39"/>
      </a:accent3>
      <a:accent4>
        <a:srgbClr val="FDBA16"/>
      </a:accent4>
      <a:accent5>
        <a:srgbClr val="779042"/>
      </a:accent5>
      <a:accent6>
        <a:srgbClr val="F47F26"/>
      </a:accent6>
      <a:hlink>
        <a:srgbClr val="00A9C5"/>
      </a:hlink>
      <a:folHlink>
        <a:srgbClr val="C7DC6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smtClean="0">
            <a:solidFill>
              <a:schemeClr val="tx2"/>
            </a:solidFill>
            <a:latin typeface="Avenir Light"/>
            <a:cs typeface="Avenir Light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LWSD 2013 Blue 4">
  <a:themeElements>
    <a:clrScheme name="LWSD_blue">
      <a:dk1>
        <a:srgbClr val="808080"/>
      </a:dk1>
      <a:lt1>
        <a:sysClr val="window" lastClr="FFFFFF"/>
      </a:lt1>
      <a:dk2>
        <a:srgbClr val="95AF39"/>
      </a:dk2>
      <a:lt2>
        <a:srgbClr val="FFFFFF"/>
      </a:lt2>
      <a:accent1>
        <a:srgbClr val="2FB4BC"/>
      </a:accent1>
      <a:accent2>
        <a:srgbClr val="F79527"/>
      </a:accent2>
      <a:accent3>
        <a:srgbClr val="95AF39"/>
      </a:accent3>
      <a:accent4>
        <a:srgbClr val="FDBA16"/>
      </a:accent4>
      <a:accent5>
        <a:srgbClr val="779042"/>
      </a:accent5>
      <a:accent6>
        <a:srgbClr val="F47F26"/>
      </a:accent6>
      <a:hlink>
        <a:srgbClr val="00A9C5"/>
      </a:hlink>
      <a:folHlink>
        <a:srgbClr val="C7DC6D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 smtClean="0">
            <a:solidFill>
              <a:schemeClr val="tx2"/>
            </a:solidFill>
            <a:latin typeface="Avenir Light"/>
            <a:cs typeface="Avenir Light"/>
          </a:defRPr>
        </a:defPPr>
      </a:lstStyle>
    </a:tx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Type xmlns="649a96f5-63bb-4aa9-a40c-7e9fd9d338dd">PowerPoint Templates</Document_x0020_Type>
    <Description0 xmlns="649a96f5-63bb-4aa9-a40c-7e9fd9d338dd">Template to be used for business-focused presentations on Live Well Updated 10-16-14</Description0>
    <IconOverlay xmlns="http://schemas.microsoft.com/sharepoint/v4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F6C4FE6480234CA1AD78F463961847" ma:contentTypeVersion="3" ma:contentTypeDescription="Create a new document." ma:contentTypeScope="" ma:versionID="69ed3f3230796f9b76d5de24cc2e9bac">
  <xsd:schema xmlns:xsd="http://www.w3.org/2001/XMLSchema" xmlns:xs="http://www.w3.org/2001/XMLSchema" xmlns:p="http://schemas.microsoft.com/office/2006/metadata/properties" xmlns:ns2="649a96f5-63bb-4aa9-a40c-7e9fd9d338dd" xmlns:ns3="http://schemas.microsoft.com/sharepoint/v4" targetNamespace="http://schemas.microsoft.com/office/2006/metadata/properties" ma:root="true" ma:fieldsID="61869218e93381f7ce8b90fbb8850085" ns2:_="" ns3:_="">
    <xsd:import namespace="649a96f5-63bb-4aa9-a40c-7e9fd9d338dd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Description0" minOccurs="0"/>
                <xsd:element ref="ns3:IconOverla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9a96f5-63bb-4aa9-a40c-7e9fd9d338dd" elementFormDefault="qualified">
    <xsd:import namespace="http://schemas.microsoft.com/office/2006/documentManagement/types"/>
    <xsd:import namespace="http://schemas.microsoft.com/office/infopath/2007/PartnerControls"/>
    <xsd:element name="Document_x0020_Type" ma:index="8" nillable="true" ma:displayName="Template" ma:format="Dropdown" ma:internalName="Document_x0020_Type">
      <xsd:simpleType>
        <xsd:restriction base="dms:Choice">
          <xsd:enumeration value="PowerPoint Templates"/>
          <xsd:enumeration value="Flyers/One Sheets"/>
          <xsd:enumeration value="Meeting Agendas"/>
          <xsd:enumeration value="Flowcharts/Organizational Charts"/>
          <xsd:enumeration value="Data Reports"/>
          <xsd:enumeration value="Email Signatures"/>
        </xsd:restriction>
      </xsd:simpleType>
    </xsd:element>
    <xsd:element name="Description0" ma:index="9" nillable="true" ma:displayName="Description" ma:internalName="Description0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0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74FA33D-8C8A-4BA5-9E71-50D54F19AF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A5F974D-F59C-4C4D-B72B-CB87ACC4C4C9}">
  <ds:schemaRefs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purl.org/dc/terms/"/>
    <ds:schemaRef ds:uri="http://schemas.microsoft.com/sharepoint/v4"/>
    <ds:schemaRef ds:uri="649a96f5-63bb-4aa9-a40c-7e9fd9d338dd"/>
  </ds:schemaRefs>
</ds:datastoreItem>
</file>

<file path=customXml/itemProps3.xml><?xml version="1.0" encoding="utf-8"?>
<ds:datastoreItem xmlns:ds="http://schemas.openxmlformats.org/officeDocument/2006/customXml" ds:itemID="{D3A66027-A023-4554-A33D-86340C2A4A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49a96f5-63bb-4aa9-a40c-7e9fd9d338dd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7149</TotalTime>
  <Words>78</Words>
  <Application>Microsoft Office PowerPoint</Application>
  <PresentationFormat>On-screen Show (4:3)</PresentationFormat>
  <Paragraphs>25</Paragraphs>
  <Slides>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LWSD 2013 Blue</vt:lpstr>
      <vt:lpstr>LWSD 2013 Blue 2</vt:lpstr>
      <vt:lpstr>LWSD 2013 Blue 3</vt:lpstr>
      <vt:lpstr>LWSD 2013 Blue 4</vt:lpstr>
      <vt:lpstr>CSAC: Strategies to End Homelessness </vt:lpstr>
      <vt:lpstr>County of san diego Vision</vt:lpstr>
      <vt:lpstr>What is working</vt:lpstr>
      <vt:lpstr>OUR CHALLENGES</vt:lpstr>
      <vt:lpstr>WHAT WE ARE DOING</vt:lpstr>
    </vt:vector>
  </TitlesOfParts>
  <Company>AdEase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Creative Contractor</dc:creator>
  <cp:lastModifiedBy>Bill Chiat</cp:lastModifiedBy>
  <cp:revision>243</cp:revision>
  <cp:lastPrinted>2016-01-08T22:16:51Z</cp:lastPrinted>
  <dcterms:created xsi:type="dcterms:W3CDTF">2013-10-28T20:20:09Z</dcterms:created>
  <dcterms:modified xsi:type="dcterms:W3CDTF">2016-04-11T14:37:55Z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0x01010005F6C4FE6480234CA1AD78F463961847</vt:lpwstr>
  </property>
  <property fmtid="{D5CDD505-2E9C-101B-9397-08002B2CF9AE}" pid="3" name="TemplateUrl">
    <vt:lpwstr/>
  </property>
  <property fmtid="{D5CDD505-2E9C-101B-9397-08002B2CF9AE}" pid="4" name="Order">
    <vt:r8>1500</vt:r8>
  </property>
  <property fmtid="{D5CDD505-2E9C-101B-9397-08002B2CF9AE}" pid="5" name="xd_ProgID">
    <vt:lpwstr/>
  </property>
  <property fmtid="{D5CDD505-2E9C-101B-9397-08002B2CF9AE}" pid="6" name="_CopySource">
    <vt:lpwstr>https://cwc/sites/LWSD/LWSD Office Suite/LWSD PowerPoint Template - Business Blue.pptx</vt:lpwstr>
  </property>
</Properties>
</file>