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E7830-4C70-44B5-8C27-A8DA004BDF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CED9-F38F-4E3A-9E5E-B0965911BE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CLUB AT JUVENILE HALL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Partnership between Sonoma County Probation, the Boys and Girls Club of Central Sonoma County, and the City of Santa Rosa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Juvenile Hall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risk youth diverted from juvenile system </a:t>
            </a:r>
          </a:p>
          <a:p>
            <a:r>
              <a:rPr lang="en-US" dirty="0" smtClean="0"/>
              <a:t>Limited eligibility to send youth to the Department of Juvenile Justice    </a:t>
            </a:r>
          </a:p>
          <a:p>
            <a:r>
              <a:rPr lang="en-US" dirty="0" smtClean="0"/>
              <a:t>Increase in gang affiliated youth</a:t>
            </a:r>
          </a:p>
          <a:p>
            <a:r>
              <a:rPr lang="en-US" dirty="0" smtClean="0"/>
              <a:t>Increase in mentally disordered youth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Club –Core Tenets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Make </a:t>
            </a:r>
            <a:r>
              <a:rPr lang="en-US" i="1" dirty="0"/>
              <a:t>it fun </a:t>
            </a:r>
            <a:endParaRPr lang="en-US" i="1" dirty="0" smtClean="0"/>
          </a:p>
          <a:p>
            <a:r>
              <a:rPr lang="en-US" i="1" dirty="0"/>
              <a:t>Make it a </a:t>
            </a:r>
            <a:r>
              <a:rPr lang="en-US" i="1" dirty="0" smtClean="0"/>
              <a:t>privilege</a:t>
            </a:r>
          </a:p>
          <a:p>
            <a:r>
              <a:rPr lang="en-US" i="1" dirty="0"/>
              <a:t>Teach, Role Model &amp; Build </a:t>
            </a:r>
            <a:r>
              <a:rPr lang="en-US" i="1" dirty="0" smtClean="0"/>
              <a:t>Character</a:t>
            </a:r>
          </a:p>
          <a:p>
            <a:r>
              <a:rPr lang="en-US" i="1" dirty="0"/>
              <a:t>Make Club services available to all Juvenile Hall </a:t>
            </a:r>
            <a:r>
              <a:rPr lang="en-US" i="1" dirty="0" smtClean="0"/>
              <a:t>residents</a:t>
            </a:r>
          </a:p>
          <a:p>
            <a:r>
              <a:rPr lang="en-US" i="1" dirty="0"/>
              <a:t>Think toward </a:t>
            </a:r>
            <a:r>
              <a:rPr lang="en-US" i="1" dirty="0" smtClean="0"/>
              <a:t>release</a:t>
            </a:r>
          </a:p>
          <a:p>
            <a:r>
              <a:rPr lang="en-US" i="1" dirty="0"/>
              <a:t>Make it part of your institutional culture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et_N_Greet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et_N_Greet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Pictures\Meet_N_Greet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</p:spPr>
      </p:pic>
      <p:pic>
        <p:nvPicPr>
          <p:cNvPr id="6" name="Picture 5" descr="Meet_N_Greet 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Offered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&amp; Leadership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 </a:t>
            </a:r>
            <a:r>
              <a:rPr lang="en-US" dirty="0"/>
              <a:t>Health &amp; Life </a:t>
            </a:r>
            <a:r>
              <a:rPr lang="en-US" dirty="0" smtClean="0"/>
              <a:t>Skills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Arts</a:t>
            </a:r>
          </a:p>
          <a:p>
            <a:r>
              <a:rPr lang="en-US" dirty="0" smtClean="0"/>
              <a:t> </a:t>
            </a:r>
            <a:r>
              <a:rPr lang="en-US" dirty="0"/>
              <a:t>Sports/Fitness /</a:t>
            </a:r>
            <a:r>
              <a:rPr lang="en-US" dirty="0" smtClean="0"/>
              <a:t>Recreation</a:t>
            </a:r>
          </a:p>
          <a:p>
            <a:r>
              <a:rPr lang="en-US" dirty="0" smtClean="0"/>
              <a:t> </a:t>
            </a:r>
            <a:r>
              <a:rPr lang="en-US" dirty="0"/>
              <a:t>Academic Success &amp; Career </a:t>
            </a:r>
            <a:r>
              <a:rPr lang="en-US" dirty="0" smtClean="0"/>
              <a:t>Development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Re-Entry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Management </a:t>
            </a:r>
          </a:p>
          <a:p>
            <a:r>
              <a:rPr lang="en-US" dirty="0" smtClean="0"/>
              <a:t>Mentoring</a:t>
            </a:r>
          </a:p>
          <a:p>
            <a:r>
              <a:rPr lang="en-US" dirty="0" smtClean="0"/>
              <a:t>Life Navigation</a:t>
            </a:r>
          </a:p>
          <a:p>
            <a:r>
              <a:rPr lang="en-US" dirty="0" smtClean="0"/>
              <a:t>Emotional Support</a:t>
            </a:r>
          </a:p>
          <a:p>
            <a:r>
              <a:rPr lang="en-US" dirty="0" smtClean="0"/>
              <a:t>Educational enrollment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134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CLUB AT JUVENILE HALL</vt:lpstr>
      <vt:lpstr>Changes in Juvenile Hall Populations</vt:lpstr>
      <vt:lpstr>The Club –Core Tenets</vt:lpstr>
      <vt:lpstr>PowerPoint Presentation</vt:lpstr>
      <vt:lpstr>PowerPoint Presentation</vt:lpstr>
      <vt:lpstr>PowerPoint Presentation</vt:lpstr>
      <vt:lpstr>Programming Offered</vt:lpstr>
      <vt:lpstr>Targeted Re-Entry</vt:lpstr>
    </vt:vector>
  </TitlesOfParts>
  <Company>County of Sonoma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CLUB AT JUVENILE HALL</dc:title>
  <dc:creator>SFreita1</dc:creator>
  <cp:lastModifiedBy>David Liebler</cp:lastModifiedBy>
  <cp:revision>4</cp:revision>
  <dcterms:created xsi:type="dcterms:W3CDTF">2013-11-15T21:44:19Z</dcterms:created>
  <dcterms:modified xsi:type="dcterms:W3CDTF">2013-12-04T15:54:07Z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1357900483</vt:i4>
  </property>
  <property fmtid="{D5CDD505-2E9C-101B-9397-08002B2CF9AE}" pid="3" name="_NewReviewCycle">
    <vt:lpwstr/>
  </property>
  <property fmtid="{D5CDD505-2E9C-101B-9397-08002B2CF9AE}" pid="4" name="_EmailSubject">
    <vt:lpwstr>CSAC Administration of Justice Policy Committee: 11/19/2013 Meeting Agenda and Materials</vt:lpwstr>
  </property>
  <property fmtid="{D5CDD505-2E9C-101B-9397-08002B2CF9AE}" pid="5" name="_AuthorEmail">
    <vt:lpwstr>Sheralynn.Freitas@sonoma-county.org</vt:lpwstr>
  </property>
  <property fmtid="{D5CDD505-2E9C-101B-9397-08002B2CF9AE}" pid="6" name="_AuthorEmailDisplayName">
    <vt:lpwstr>Sheralynn Freitas</vt:lpwstr>
  </property>
</Properties>
</file>