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handoutMasterIdLst>
    <p:handoutMasterId r:id="rId8"/>
  </p:handoutMasterIdLst>
  <p:sldIdLst>
    <p:sldId id="307" r:id="rId2"/>
    <p:sldId id="309" r:id="rId3"/>
    <p:sldId id="308" r:id="rId4"/>
    <p:sldId id="310" r:id="rId5"/>
    <p:sldId id="276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07FD6-2B7A-451C-B4A8-B22D219E8D77}" v="9" dt="2023-04-11T23:57:49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78261" autoAdjust="0"/>
  </p:normalViewPr>
  <p:slideViewPr>
    <p:cSldViewPr>
      <p:cViewPr varScale="1">
        <p:scale>
          <a:sx n="89" d="100"/>
          <a:sy n="89" d="100"/>
        </p:scale>
        <p:origin x="15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Neuburger" userId="a323c474-0bea-4333-a498-5a66a7cef698" providerId="ADAL" clId="{38807FD6-2B7A-451C-B4A8-B22D219E8D77}"/>
    <pc:docChg chg="custSel addSld delSld modSld sldOrd">
      <pc:chgData name="Mark Neuburger" userId="a323c474-0bea-4333-a498-5a66a7cef698" providerId="ADAL" clId="{38807FD6-2B7A-451C-B4A8-B22D219E8D77}" dt="2023-04-11T23:58:45.455" v="1549" actId="114"/>
      <pc:docMkLst>
        <pc:docMk/>
      </pc:docMkLst>
      <pc:sldChg chg="addSp delSp modSp mod">
        <pc:chgData name="Mark Neuburger" userId="a323c474-0bea-4333-a498-5a66a7cef698" providerId="ADAL" clId="{38807FD6-2B7A-451C-B4A8-B22D219E8D77}" dt="2023-04-11T22:46:51.605" v="29" actId="20577"/>
        <pc:sldMkLst>
          <pc:docMk/>
          <pc:sldMk cId="3962265132" sldId="276"/>
        </pc:sldMkLst>
        <pc:spChg chg="add del mod">
          <ac:chgData name="Mark Neuburger" userId="a323c474-0bea-4333-a498-5a66a7cef698" providerId="ADAL" clId="{38807FD6-2B7A-451C-B4A8-B22D219E8D77}" dt="2023-04-11T22:46:43.490" v="4" actId="21"/>
          <ac:spMkLst>
            <pc:docMk/>
            <pc:sldMk cId="3962265132" sldId="276"/>
            <ac:spMk id="3" creationId="{2217490C-8400-7E6E-960E-5950A5AA0FFD}"/>
          </ac:spMkLst>
        </pc:spChg>
        <pc:spChg chg="del">
          <ac:chgData name="Mark Neuburger" userId="a323c474-0bea-4333-a498-5a66a7cef698" providerId="ADAL" clId="{38807FD6-2B7A-451C-B4A8-B22D219E8D77}" dt="2023-04-11T22:46:33.928" v="1" actId="21"/>
          <ac:spMkLst>
            <pc:docMk/>
            <pc:sldMk cId="3962265132" sldId="276"/>
            <ac:spMk id="8" creationId="{00000000-0000-0000-0000-000000000000}"/>
          </ac:spMkLst>
        </pc:spChg>
        <pc:spChg chg="mod">
          <ac:chgData name="Mark Neuburger" userId="a323c474-0bea-4333-a498-5a66a7cef698" providerId="ADAL" clId="{38807FD6-2B7A-451C-B4A8-B22D219E8D77}" dt="2023-04-11T22:46:51.605" v="29" actId="20577"/>
          <ac:spMkLst>
            <pc:docMk/>
            <pc:sldMk cId="3962265132" sldId="276"/>
            <ac:spMk id="15" creationId="{00000000-0000-0000-0000-000000000000}"/>
          </ac:spMkLst>
        </pc:spChg>
      </pc:sldChg>
      <pc:sldChg chg="del">
        <pc:chgData name="Mark Neuburger" userId="a323c474-0bea-4333-a498-5a66a7cef698" providerId="ADAL" clId="{38807FD6-2B7A-451C-B4A8-B22D219E8D77}" dt="2023-04-11T22:46:26.952" v="0" actId="2696"/>
        <pc:sldMkLst>
          <pc:docMk/>
          <pc:sldMk cId="3062691619" sldId="300"/>
        </pc:sldMkLst>
      </pc:sldChg>
      <pc:sldChg chg="modSp mod modNotesTx">
        <pc:chgData name="Mark Neuburger" userId="a323c474-0bea-4333-a498-5a66a7cef698" providerId="ADAL" clId="{38807FD6-2B7A-451C-B4A8-B22D219E8D77}" dt="2023-04-11T23:53:07.075" v="1284" actId="6549"/>
        <pc:sldMkLst>
          <pc:docMk/>
          <pc:sldMk cId="444028279" sldId="307"/>
        </pc:sldMkLst>
        <pc:spChg chg="mod">
          <ac:chgData name="Mark Neuburger" userId="a323c474-0bea-4333-a498-5a66a7cef698" providerId="ADAL" clId="{38807FD6-2B7A-451C-B4A8-B22D219E8D77}" dt="2023-04-11T22:48:28.275" v="168" actId="1076"/>
          <ac:spMkLst>
            <pc:docMk/>
            <pc:sldMk cId="444028279" sldId="307"/>
            <ac:spMk id="4" creationId="{00000000-0000-0000-0000-000000000000}"/>
          </ac:spMkLst>
        </pc:spChg>
        <pc:spChg chg="mod">
          <ac:chgData name="Mark Neuburger" userId="a323c474-0bea-4333-a498-5a66a7cef698" providerId="ADAL" clId="{38807FD6-2B7A-451C-B4A8-B22D219E8D77}" dt="2023-04-11T22:48:21.817" v="164" actId="1076"/>
          <ac:spMkLst>
            <pc:docMk/>
            <pc:sldMk cId="444028279" sldId="307"/>
            <ac:spMk id="6" creationId="{00000000-0000-0000-0000-000000000000}"/>
          </ac:spMkLst>
        </pc:spChg>
      </pc:sldChg>
      <pc:sldChg chg="addSp modSp new mod setBg modNotesTx">
        <pc:chgData name="Mark Neuburger" userId="a323c474-0bea-4333-a498-5a66a7cef698" providerId="ADAL" clId="{38807FD6-2B7A-451C-B4A8-B22D219E8D77}" dt="2023-04-11T23:12:43.178" v="890" actId="26606"/>
        <pc:sldMkLst>
          <pc:docMk/>
          <pc:sldMk cId="789014511" sldId="308"/>
        </pc:sldMkLst>
        <pc:spChg chg="mo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2" creationId="{E17D5010-A473-FC23-D9CD-1471A32BDB6C}"/>
          </ac:spMkLst>
        </pc:spChg>
        <pc:spChg chg="mo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3" creationId="{A613AF05-229F-28E5-C55B-52E3192C9577}"/>
          </ac:spMkLst>
        </pc:spChg>
        <pc:spChg chg="mo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4" creationId="{2EF7EFDA-DF35-8FB6-C661-307348186ACE}"/>
          </ac:spMkLst>
        </pc:spChg>
        <pc:spChg chg="add mo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9" creationId="{FFC98991-4D9D-009F-AE9C-024249F3A8E0}"/>
          </ac:spMkLst>
        </pc:spChg>
        <pc:spChg chg="add mo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12" creationId="{8DDCE380-8F71-3AA9-F001-DD7D5E710A7D}"/>
          </ac:spMkLst>
        </pc:spChg>
        <pc:spChg chg="ad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17" creationId="{B43B9CA2-4B31-4ACD-9A9F-B8E6C6420386}"/>
          </ac:spMkLst>
        </pc:spChg>
        <pc:spChg chg="ad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19" creationId="{33F94DB1-BC5D-454D-845C-7BA3A1F46999}"/>
          </ac:spMkLst>
        </pc:spChg>
        <pc:spChg chg="ad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21" creationId="{5676B86F-860B-4586-BCAA-C0650C09B7B9}"/>
          </ac:spMkLst>
        </pc:spChg>
        <pc:spChg chg="ad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23" creationId="{8C818ED5-2F56-4171-9445-3AA4F4462396}"/>
          </ac:spMkLst>
        </pc:spChg>
        <pc:spChg chg="add">
          <ac:chgData name="Mark Neuburger" userId="a323c474-0bea-4333-a498-5a66a7cef698" providerId="ADAL" clId="{38807FD6-2B7A-451C-B4A8-B22D219E8D77}" dt="2023-04-11T23:12:43.178" v="890" actId="26606"/>
          <ac:spMkLst>
            <pc:docMk/>
            <pc:sldMk cId="789014511" sldId="308"/>
            <ac:spMk id="25" creationId="{DE74FCE8-866C-4AFA-B45C-FACE2A6094E4}"/>
          </ac:spMkLst>
        </pc:spChg>
        <pc:picChg chg="add mod ord">
          <ac:chgData name="Mark Neuburger" userId="a323c474-0bea-4333-a498-5a66a7cef698" providerId="ADAL" clId="{38807FD6-2B7A-451C-B4A8-B22D219E8D77}" dt="2023-04-11T23:12:43.178" v="890" actId="26606"/>
          <ac:picMkLst>
            <pc:docMk/>
            <pc:sldMk cId="789014511" sldId="308"/>
            <ac:picMk id="6" creationId="{C0391F1C-6CA5-A4E0-19F4-EE553F7B1C5D}"/>
          </ac:picMkLst>
        </pc:picChg>
        <pc:picChg chg="add mod ord">
          <ac:chgData name="Mark Neuburger" userId="a323c474-0bea-4333-a498-5a66a7cef698" providerId="ADAL" clId="{38807FD6-2B7A-451C-B4A8-B22D219E8D77}" dt="2023-04-11T23:12:43.178" v="890" actId="26606"/>
          <ac:picMkLst>
            <pc:docMk/>
            <pc:sldMk cId="789014511" sldId="308"/>
            <ac:picMk id="8" creationId="{5224FA65-90A7-5488-CC8C-793A676C9032}"/>
          </ac:picMkLst>
        </pc:picChg>
        <pc:picChg chg="add mod ord">
          <ac:chgData name="Mark Neuburger" userId="a323c474-0bea-4333-a498-5a66a7cef698" providerId="ADAL" clId="{38807FD6-2B7A-451C-B4A8-B22D219E8D77}" dt="2023-04-11T23:12:43.178" v="890" actId="26606"/>
          <ac:picMkLst>
            <pc:docMk/>
            <pc:sldMk cId="789014511" sldId="308"/>
            <ac:picMk id="11" creationId="{BD9B8C74-712A-A4DE-07CB-6903177CAA0B}"/>
          </ac:picMkLst>
        </pc:picChg>
      </pc:sldChg>
      <pc:sldChg chg="addSp modSp new mod ord setBg">
        <pc:chgData name="Mark Neuburger" userId="a323c474-0bea-4333-a498-5a66a7cef698" providerId="ADAL" clId="{38807FD6-2B7A-451C-B4A8-B22D219E8D77}" dt="2023-04-11T23:53:08.848" v="1286"/>
        <pc:sldMkLst>
          <pc:docMk/>
          <pc:sldMk cId="59370794" sldId="309"/>
        </pc:sldMkLst>
        <pc:spChg chg="mod">
          <ac:chgData name="Mark Neuburger" userId="a323c474-0bea-4333-a498-5a66a7cef698" providerId="ADAL" clId="{38807FD6-2B7A-451C-B4A8-B22D219E8D77}" dt="2023-04-11T23:29:36.666" v="1283" actId="26606"/>
          <ac:spMkLst>
            <pc:docMk/>
            <pc:sldMk cId="59370794" sldId="309"/>
            <ac:spMk id="2" creationId="{34094A13-DF1C-7376-784D-0FF819A31C8B}"/>
          </ac:spMkLst>
        </pc:spChg>
        <pc:spChg chg="mod">
          <ac:chgData name="Mark Neuburger" userId="a323c474-0bea-4333-a498-5a66a7cef698" providerId="ADAL" clId="{38807FD6-2B7A-451C-B4A8-B22D219E8D77}" dt="2023-04-11T23:29:36.666" v="1283" actId="26606"/>
          <ac:spMkLst>
            <pc:docMk/>
            <pc:sldMk cId="59370794" sldId="309"/>
            <ac:spMk id="3" creationId="{0BD1B7CB-5A99-4461-F6F5-02A3C8A4EC0F}"/>
          </ac:spMkLst>
        </pc:spChg>
        <pc:spChg chg="mod">
          <ac:chgData name="Mark Neuburger" userId="a323c474-0bea-4333-a498-5a66a7cef698" providerId="ADAL" clId="{38807FD6-2B7A-451C-B4A8-B22D219E8D77}" dt="2023-04-11T23:29:36.666" v="1283" actId="26606"/>
          <ac:spMkLst>
            <pc:docMk/>
            <pc:sldMk cId="59370794" sldId="309"/>
            <ac:spMk id="4" creationId="{46490521-3F7D-426A-DDDC-3B405A02FAB1}"/>
          </ac:spMkLst>
        </pc:spChg>
        <pc:spChg chg="add mod">
          <ac:chgData name="Mark Neuburger" userId="a323c474-0bea-4333-a498-5a66a7cef698" providerId="ADAL" clId="{38807FD6-2B7A-451C-B4A8-B22D219E8D77}" dt="2023-04-11T23:29:36.666" v="1283" actId="26606"/>
          <ac:spMkLst>
            <pc:docMk/>
            <pc:sldMk cId="59370794" sldId="309"/>
            <ac:spMk id="9" creationId="{CF0D7E88-045D-AE36-3B13-F8049D15D2B8}"/>
          </ac:spMkLst>
        </pc:spChg>
        <pc:spChg chg="add">
          <ac:chgData name="Mark Neuburger" userId="a323c474-0bea-4333-a498-5a66a7cef698" providerId="ADAL" clId="{38807FD6-2B7A-451C-B4A8-B22D219E8D77}" dt="2023-04-11T23:29:36.666" v="1283" actId="26606"/>
          <ac:spMkLst>
            <pc:docMk/>
            <pc:sldMk cId="59370794" sldId="309"/>
            <ac:spMk id="16" creationId="{B43B9CA2-4B31-4ACD-9A9F-B8E6C6420386}"/>
          </ac:spMkLst>
        </pc:spChg>
        <pc:spChg chg="add">
          <ac:chgData name="Mark Neuburger" userId="a323c474-0bea-4333-a498-5a66a7cef698" providerId="ADAL" clId="{38807FD6-2B7A-451C-B4A8-B22D219E8D77}" dt="2023-04-11T23:29:36.666" v="1283" actId="26606"/>
          <ac:spMkLst>
            <pc:docMk/>
            <pc:sldMk cId="59370794" sldId="309"/>
            <ac:spMk id="18" creationId="{33F94DB1-BC5D-454D-845C-7BA3A1F46999}"/>
          </ac:spMkLst>
        </pc:spChg>
        <pc:spChg chg="add">
          <ac:chgData name="Mark Neuburger" userId="a323c474-0bea-4333-a498-5a66a7cef698" providerId="ADAL" clId="{38807FD6-2B7A-451C-B4A8-B22D219E8D77}" dt="2023-04-11T23:29:36.666" v="1283" actId="26606"/>
          <ac:spMkLst>
            <pc:docMk/>
            <pc:sldMk cId="59370794" sldId="309"/>
            <ac:spMk id="20" creationId="{5676B86F-860B-4586-BCAA-C0650C09B7B9}"/>
          </ac:spMkLst>
        </pc:spChg>
        <pc:spChg chg="add">
          <ac:chgData name="Mark Neuburger" userId="a323c474-0bea-4333-a498-5a66a7cef698" providerId="ADAL" clId="{38807FD6-2B7A-451C-B4A8-B22D219E8D77}" dt="2023-04-11T23:29:36.666" v="1283" actId="26606"/>
          <ac:spMkLst>
            <pc:docMk/>
            <pc:sldMk cId="59370794" sldId="309"/>
            <ac:spMk id="22" creationId="{8C818ED5-2F56-4171-9445-3AA4F4462396}"/>
          </ac:spMkLst>
        </pc:spChg>
        <pc:spChg chg="add">
          <ac:chgData name="Mark Neuburger" userId="a323c474-0bea-4333-a498-5a66a7cef698" providerId="ADAL" clId="{38807FD6-2B7A-451C-B4A8-B22D219E8D77}" dt="2023-04-11T23:29:36.666" v="1283" actId="26606"/>
          <ac:spMkLst>
            <pc:docMk/>
            <pc:sldMk cId="59370794" sldId="309"/>
            <ac:spMk id="24" creationId="{DE74FCE8-866C-4AFA-B45C-FACE2A6094E4}"/>
          </ac:spMkLst>
        </pc:spChg>
        <pc:picChg chg="add mod ord">
          <ac:chgData name="Mark Neuburger" userId="a323c474-0bea-4333-a498-5a66a7cef698" providerId="ADAL" clId="{38807FD6-2B7A-451C-B4A8-B22D219E8D77}" dt="2023-04-11T23:29:36.666" v="1283" actId="26606"/>
          <ac:picMkLst>
            <pc:docMk/>
            <pc:sldMk cId="59370794" sldId="309"/>
            <ac:picMk id="6" creationId="{F7AE1332-D5AB-B161-D15C-8D9F7F4D8B2A}"/>
          </ac:picMkLst>
        </pc:picChg>
        <pc:picChg chg="add mod ord">
          <ac:chgData name="Mark Neuburger" userId="a323c474-0bea-4333-a498-5a66a7cef698" providerId="ADAL" clId="{38807FD6-2B7A-451C-B4A8-B22D219E8D77}" dt="2023-04-11T23:29:36.666" v="1283" actId="26606"/>
          <ac:picMkLst>
            <pc:docMk/>
            <pc:sldMk cId="59370794" sldId="309"/>
            <ac:picMk id="8" creationId="{9910F7F3-D5A4-A3DD-98A4-46116DD511A0}"/>
          </ac:picMkLst>
        </pc:picChg>
        <pc:picChg chg="add mod ord">
          <ac:chgData name="Mark Neuburger" userId="a323c474-0bea-4333-a498-5a66a7cef698" providerId="ADAL" clId="{38807FD6-2B7A-451C-B4A8-B22D219E8D77}" dt="2023-04-11T23:29:36.666" v="1283" actId="26606"/>
          <ac:picMkLst>
            <pc:docMk/>
            <pc:sldMk cId="59370794" sldId="309"/>
            <ac:picMk id="11" creationId="{0D105D6B-F185-4E2D-2AFC-CDA8B4C5E5D9}"/>
          </ac:picMkLst>
        </pc:picChg>
      </pc:sldChg>
      <pc:sldChg chg="del">
        <pc:chgData name="Mark Neuburger" userId="a323c474-0bea-4333-a498-5a66a7cef698" providerId="ADAL" clId="{38807FD6-2B7A-451C-B4A8-B22D219E8D77}" dt="2023-04-11T22:46:26.952" v="0" actId="2696"/>
        <pc:sldMkLst>
          <pc:docMk/>
          <pc:sldMk cId="2508814342" sldId="309"/>
        </pc:sldMkLst>
      </pc:sldChg>
      <pc:sldChg chg="del">
        <pc:chgData name="Mark Neuburger" userId="a323c474-0bea-4333-a498-5a66a7cef698" providerId="ADAL" clId="{38807FD6-2B7A-451C-B4A8-B22D219E8D77}" dt="2023-04-11T22:46:26.952" v="0" actId="2696"/>
        <pc:sldMkLst>
          <pc:docMk/>
          <pc:sldMk cId="1806830781" sldId="310"/>
        </pc:sldMkLst>
      </pc:sldChg>
      <pc:sldChg chg="addSp modSp new mod setBg">
        <pc:chgData name="Mark Neuburger" userId="a323c474-0bea-4333-a498-5a66a7cef698" providerId="ADAL" clId="{38807FD6-2B7A-451C-B4A8-B22D219E8D77}" dt="2023-04-11T23:58:45.455" v="1549" actId="114"/>
        <pc:sldMkLst>
          <pc:docMk/>
          <pc:sldMk cId="3726898682" sldId="310"/>
        </pc:sldMkLst>
        <pc:spChg chg="mo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2" creationId="{A4928E4A-4426-D9A5-5DC2-860AEBDCBE76}"/>
          </ac:spMkLst>
        </pc:spChg>
        <pc:spChg chg="mod">
          <ac:chgData name="Mark Neuburger" userId="a323c474-0bea-4333-a498-5a66a7cef698" providerId="ADAL" clId="{38807FD6-2B7A-451C-B4A8-B22D219E8D77}" dt="2023-04-11T23:58:45.455" v="1549" actId="114"/>
          <ac:spMkLst>
            <pc:docMk/>
            <pc:sldMk cId="3726898682" sldId="310"/>
            <ac:spMk id="3" creationId="{860464F1-F96A-D11C-B5F1-6589C6AE191F}"/>
          </ac:spMkLst>
        </pc:spChg>
        <pc:spChg chg="mo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4" creationId="{A8671C1C-8125-3378-0928-82F01FE87E8C}"/>
          </ac:spMkLst>
        </pc:spChg>
        <pc:spChg chg="add mo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7" creationId="{D6CA39EA-D3CD-D5F3-4A99-9903A0147655}"/>
          </ac:spMkLst>
        </pc:spChg>
        <pc:spChg chg="add mo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10" creationId="{162C511C-DB53-2CBB-E809-6C89A0CB81A5}"/>
          </ac:spMkLst>
        </pc:spChg>
        <pc:spChg chg="add mo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13" creationId="{A12C7031-39A4-5E7B-8699-8C78518E6624}"/>
          </ac:spMkLst>
        </pc:spChg>
        <pc:spChg chg="ad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18" creationId="{B43B9CA2-4B31-4ACD-9A9F-B8E6C6420386}"/>
          </ac:spMkLst>
        </pc:spChg>
        <pc:spChg chg="ad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20" creationId="{33F94DB1-BC5D-454D-845C-7BA3A1F46999}"/>
          </ac:spMkLst>
        </pc:spChg>
        <pc:spChg chg="ad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22" creationId="{5676B86F-860B-4586-BCAA-C0650C09B7B9}"/>
          </ac:spMkLst>
        </pc:spChg>
        <pc:spChg chg="ad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24" creationId="{8C818ED5-2F56-4171-9445-3AA4F4462396}"/>
          </ac:spMkLst>
        </pc:spChg>
        <pc:spChg chg="add">
          <ac:chgData name="Mark Neuburger" userId="a323c474-0bea-4333-a498-5a66a7cef698" providerId="ADAL" clId="{38807FD6-2B7A-451C-B4A8-B22D219E8D77}" dt="2023-04-11T23:57:57.145" v="1521" actId="26606"/>
          <ac:spMkLst>
            <pc:docMk/>
            <pc:sldMk cId="3726898682" sldId="310"/>
            <ac:spMk id="26" creationId="{DE74FCE8-866C-4AFA-B45C-FACE2A6094E4}"/>
          </ac:spMkLst>
        </pc:spChg>
        <pc:picChg chg="add mod ord">
          <ac:chgData name="Mark Neuburger" userId="a323c474-0bea-4333-a498-5a66a7cef698" providerId="ADAL" clId="{38807FD6-2B7A-451C-B4A8-B22D219E8D77}" dt="2023-04-11T23:57:57.145" v="1521" actId="26606"/>
          <ac:picMkLst>
            <pc:docMk/>
            <pc:sldMk cId="3726898682" sldId="310"/>
            <ac:picMk id="6" creationId="{E507B95E-E6E6-F28E-19C4-EDBB7A4EC51C}"/>
          </ac:picMkLst>
        </pc:picChg>
        <pc:picChg chg="add mod ord">
          <ac:chgData name="Mark Neuburger" userId="a323c474-0bea-4333-a498-5a66a7cef698" providerId="ADAL" clId="{38807FD6-2B7A-451C-B4A8-B22D219E8D77}" dt="2023-04-11T23:57:57.145" v="1521" actId="26606"/>
          <ac:picMkLst>
            <pc:docMk/>
            <pc:sldMk cId="3726898682" sldId="310"/>
            <ac:picMk id="9" creationId="{A6B32416-A655-497B-DD51-45A78AC075AF}"/>
          </ac:picMkLst>
        </pc:picChg>
        <pc:picChg chg="add mod ord">
          <ac:chgData name="Mark Neuburger" userId="a323c474-0bea-4333-a498-5a66a7cef698" providerId="ADAL" clId="{38807FD6-2B7A-451C-B4A8-B22D219E8D77}" dt="2023-04-11T23:57:57.145" v="1521" actId="26606"/>
          <ac:picMkLst>
            <pc:docMk/>
            <pc:sldMk cId="3726898682" sldId="310"/>
            <ac:picMk id="12" creationId="{E1A75AF9-1BE9-6DC6-4C44-AEA4DBC8556B}"/>
          </ac:picMkLst>
        </pc:picChg>
      </pc:sldChg>
      <pc:sldChg chg="del">
        <pc:chgData name="Mark Neuburger" userId="a323c474-0bea-4333-a498-5a66a7cef698" providerId="ADAL" clId="{38807FD6-2B7A-451C-B4A8-B22D219E8D77}" dt="2023-04-11T22:46:26.952" v="0" actId="2696"/>
        <pc:sldMkLst>
          <pc:docMk/>
          <pc:sldMk cId="4218380737" sldId="311"/>
        </pc:sldMkLst>
      </pc:sldChg>
      <pc:sldChg chg="del">
        <pc:chgData name="Mark Neuburger" userId="a323c474-0bea-4333-a498-5a66a7cef698" providerId="ADAL" clId="{38807FD6-2B7A-451C-B4A8-B22D219E8D77}" dt="2023-04-11T22:46:26.952" v="0" actId="2696"/>
        <pc:sldMkLst>
          <pc:docMk/>
          <pc:sldMk cId="3015400331" sldId="312"/>
        </pc:sldMkLst>
      </pc:sldChg>
      <pc:sldChg chg="del">
        <pc:chgData name="Mark Neuburger" userId="a323c474-0bea-4333-a498-5a66a7cef698" providerId="ADAL" clId="{38807FD6-2B7A-451C-B4A8-B22D219E8D77}" dt="2023-04-11T22:46:26.952" v="0" actId="2696"/>
        <pc:sldMkLst>
          <pc:docMk/>
          <pc:sldMk cId="2047188585" sldId="313"/>
        </pc:sldMkLst>
      </pc:sldChg>
      <pc:sldChg chg="del">
        <pc:chgData name="Mark Neuburger" userId="a323c474-0bea-4333-a498-5a66a7cef698" providerId="ADAL" clId="{38807FD6-2B7A-451C-B4A8-B22D219E8D77}" dt="2023-04-11T22:46:26.952" v="0" actId="2696"/>
        <pc:sldMkLst>
          <pc:docMk/>
          <pc:sldMk cId="3522878120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4E6F6A66-7790-4A10-8676-2F2A33160EFE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277C0B7F-3E38-40E1-B58B-2024676D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56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56194EDD-FDDC-49A3-9D41-B217A275CE34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29013A88-A1EC-4FDB-91C8-A425BBB93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85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3A88-A1EC-4FDB-91C8-A425BBB93A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2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 68: Currently not set for a hearing, likely will not be acted on this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13A88-A1EC-4FDB-91C8-A425BBB93A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9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6E1D-E041-4F0F-BDB6-7AF4C349CF16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1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140-333A-45B4-B2B2-859DD68104D7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8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286E-C9BE-43A5-8BD9-DBF2E9B42E0A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8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E6FA-BAFC-4DAE-B77A-D59FA0652A8B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D8DB-31CF-4AB2-A2EC-B1DBCAA0302B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F916-E930-49E8-AA32-374FE3B7A5FF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8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F297-6BB1-4F3E-86D0-20814A70C87A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3F2E-1FD8-4D8C-8709-4FD946D3B0CE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0312-575A-4000-9D24-9B11E07B6BB5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6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EEAB-D4B3-4A06-A5E1-382FF85F8C0A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3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8E3D-87B7-42BD-9517-9F7F16A8E2F7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1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E479-C18A-4A78-AAB3-B07DB7C7DF40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California State Associations of Counties®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B52D-6AA3-41EC-A64A-B2BF0A2A6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6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www.publicdomainpictures.net/view-image.php?image=108277&amp;picture=building-under-construction" TargetMode="External"/><Relationship Id="rId7" Type="http://schemas.openxmlformats.org/officeDocument/2006/relationships/hyperlink" Target="https://www.flickr.com/photos/wojtekgurak/572456750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pixabay.com/en/los-angeles-traffic-freeway-1396606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phl_council/41483534052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eshot.com/czech-rural-architecture-in-holasovice/" TargetMode="External"/><Relationship Id="rId5" Type="http://schemas.openxmlformats.org/officeDocument/2006/relationships/image" Target="../media/image6.jpg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earthandmain/33644529448" TargetMode="External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://insightextractor.com/2014/11/24/five-actions-that-you-can-take-if-you-measure-your-analyticsbusiness-intelligence-solution-usage/" TargetMode="External"/><Relationship Id="rId7" Type="http://schemas.openxmlformats.org/officeDocument/2006/relationships/hyperlink" Target="https://www.flickr.com/photos/kaylacasey/249564415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flickr.com/photos/31437555@N00/9412638356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667000"/>
          </a:xfrm>
          <a:prstGeom prst="rect">
            <a:avLst/>
          </a:prstGeom>
          <a:solidFill>
            <a:srgbClr val="1F20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205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05199"/>
            <a:ext cx="7772400" cy="77058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1F2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F2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Update</a:t>
            </a:r>
            <a:endParaRPr lang="en-US" sz="2700" dirty="0">
              <a:solidFill>
                <a:srgbClr val="1F2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76300" y="4732979"/>
            <a:ext cx="7391400" cy="162337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solidFill>
                  <a:srgbClr val="1F2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Neuburger, Legislative Advocate</a:t>
            </a:r>
            <a:br>
              <a:rPr lang="en-US" sz="2800" dirty="0">
                <a:solidFill>
                  <a:srgbClr val="1F2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1F2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Kristina Gallagher, Legislative Analyst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Housing, Land Use and Transportation (HLT)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April 12,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State Associations of Counties®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15784" r="10433" b="16757"/>
          <a:stretch/>
        </p:blipFill>
        <p:spPr>
          <a:xfrm>
            <a:off x="3200400" y="76200"/>
            <a:ext cx="252339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2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0D105D6B-F185-4E2D-2AFC-CDA8B4C5E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03" r="34831" b="4"/>
          <a:stretch/>
        </p:blipFill>
        <p:spPr>
          <a:xfrm>
            <a:off x="6396990" y="10"/>
            <a:ext cx="274701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Picture 5" descr="A high angle view of cars on a highway&#10;&#10;Description automatically generated with medium confidence">
            <a:extLst>
              <a:ext uri="{FF2B5EF4-FFF2-40B4-BE49-F238E27FC236}">
                <a16:creationId xmlns:a16="http://schemas.microsoft.com/office/drawing/2014/main" id="{F7AE1332-D5AB-B161-D15C-8D9F7F4D8B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033" r="21854" b="-3"/>
          <a:stretch/>
        </p:blipFill>
        <p:spPr>
          <a:xfrm>
            <a:off x="3836485" y="10"/>
            <a:ext cx="3088583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Picture 7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9910F7F3-D5A4-A3DD-98A4-46116DD511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3261" r="-3" b="-3"/>
          <a:stretch/>
        </p:blipFill>
        <p:spPr>
          <a:xfrm>
            <a:off x="3876264" y="3456432"/>
            <a:ext cx="5267735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9723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1749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94A13-DF1C-7376-784D-0FF819A3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685800"/>
            <a:ext cx="3691753" cy="1325563"/>
          </a:xfrm>
        </p:spPr>
        <p:txBody>
          <a:bodyPr>
            <a:normAutofit/>
          </a:bodyPr>
          <a:lstStyle/>
          <a:p>
            <a:r>
              <a:rPr lang="en-US" sz="3000"/>
              <a:t>Legislation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089941"/>
            <a:ext cx="372782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1B7CB-5A99-4461-F6F5-02A3C8A4E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4600"/>
            <a:ext cx="3691753" cy="3666744"/>
          </a:xfrm>
        </p:spPr>
        <p:txBody>
          <a:bodyPr>
            <a:normAutofit/>
          </a:bodyPr>
          <a:lstStyle/>
          <a:p>
            <a:r>
              <a:rPr lang="en-US" sz="1700" b="1"/>
              <a:t>AB 7 (Friedman)</a:t>
            </a:r>
          </a:p>
          <a:p>
            <a:pPr marL="0" indent="0">
              <a:buNone/>
            </a:pPr>
            <a:r>
              <a:rPr lang="en-US" sz="1700" i="1"/>
              <a:t>Attempting to address climate impact of transportation system. </a:t>
            </a:r>
          </a:p>
          <a:p>
            <a:r>
              <a:rPr lang="en-US" sz="1700" b="1"/>
              <a:t>AB 309 (Lee)</a:t>
            </a:r>
          </a:p>
          <a:p>
            <a:pPr marL="0" indent="0">
              <a:buNone/>
            </a:pPr>
            <a:r>
              <a:rPr lang="en-US" sz="1700" i="1"/>
              <a:t>Authorizes local govs to create social housing developments. </a:t>
            </a:r>
            <a:endParaRPr lang="en-US" sz="1700"/>
          </a:p>
          <a:p>
            <a:r>
              <a:rPr lang="en-US" sz="1700" b="1"/>
              <a:t>AB 400 (Rubio)</a:t>
            </a:r>
          </a:p>
          <a:p>
            <a:pPr marL="0" indent="0">
              <a:buNone/>
            </a:pPr>
            <a:r>
              <a:rPr lang="en-US" sz="1700" i="1"/>
              <a:t>CSAC sponsored, makes local gov design-build authority permanent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90521-3F7D-426A-DDDC-3B405A02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7895" y="6349602"/>
            <a:ext cx="2249424" cy="365125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California State Associations of Counties®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D7E88-045D-AE36-3B13-F8049D15D2B8}"/>
              </a:ext>
            </a:extLst>
          </p:cNvPr>
          <p:cNvSpPr txBox="1"/>
          <p:nvPr/>
        </p:nvSpPr>
        <p:spPr>
          <a:xfrm>
            <a:off x="6824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www.flickr.com/photos/wojtekgurak/572456750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outdoor, appliance, gas pump&#10;&#10;Description automatically generated">
            <a:extLst>
              <a:ext uri="{FF2B5EF4-FFF2-40B4-BE49-F238E27FC236}">
                <a16:creationId xmlns:a16="http://schemas.microsoft.com/office/drawing/2014/main" id="{5224FA65-90A7-5488-CC8C-793A676C9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058" r="20037" b="1"/>
          <a:stretch/>
        </p:blipFill>
        <p:spPr>
          <a:xfrm>
            <a:off x="6396990" y="10"/>
            <a:ext cx="274701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Picture 5" descr="A picture containing sky, building, grass, outdoor&#10;&#10;Description automatically generated">
            <a:extLst>
              <a:ext uri="{FF2B5EF4-FFF2-40B4-BE49-F238E27FC236}">
                <a16:creationId xmlns:a16="http://schemas.microsoft.com/office/drawing/2014/main" id="{C0391F1C-6CA5-A4E0-19F4-EE553F7B1C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169" r="30223" b="1"/>
          <a:stretch/>
        </p:blipFill>
        <p:spPr>
          <a:xfrm>
            <a:off x="3836485" y="10"/>
            <a:ext cx="3088583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 descr="A group of people sitting at a table with microphones&#10;&#10;Description automatically generated with medium confidence">
            <a:extLst>
              <a:ext uri="{FF2B5EF4-FFF2-40B4-BE49-F238E27FC236}">
                <a16:creationId xmlns:a16="http://schemas.microsoft.com/office/drawing/2014/main" id="{BD9B8C74-712A-A4DE-07CB-6903177CAA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-3" b="3258"/>
          <a:stretch/>
        </p:blipFill>
        <p:spPr>
          <a:xfrm>
            <a:off x="3876264" y="3456432"/>
            <a:ext cx="5267735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9723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1749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D5010-A473-FC23-D9CD-1471A32B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685800"/>
            <a:ext cx="3691753" cy="1325563"/>
          </a:xfrm>
        </p:spPr>
        <p:txBody>
          <a:bodyPr>
            <a:normAutofit/>
          </a:bodyPr>
          <a:lstStyle/>
          <a:p>
            <a:r>
              <a:rPr lang="en-US" sz="3000"/>
              <a:t>Legislation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089941"/>
            <a:ext cx="372782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AF05-229F-28E5-C55B-52E3192C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4600"/>
            <a:ext cx="3691753" cy="3666744"/>
          </a:xfrm>
        </p:spPr>
        <p:txBody>
          <a:bodyPr>
            <a:normAutofit/>
          </a:bodyPr>
          <a:lstStyle/>
          <a:p>
            <a:r>
              <a:rPr lang="en-US" sz="1700" b="1" dirty="0"/>
              <a:t>AB 68 (Ward)</a:t>
            </a:r>
          </a:p>
          <a:p>
            <a:pPr marL="0" indent="0">
              <a:buNone/>
            </a:pPr>
            <a:r>
              <a:rPr lang="en-US" sz="1700" i="1" dirty="0"/>
              <a:t>Limits housing, transfers development authority to state</a:t>
            </a:r>
          </a:p>
          <a:p>
            <a:r>
              <a:rPr lang="en-US" sz="1700" b="1" dirty="0"/>
              <a:t>AB 1504 (McCarty)</a:t>
            </a:r>
          </a:p>
          <a:p>
            <a:pPr marL="0" indent="0">
              <a:buNone/>
            </a:pPr>
            <a:r>
              <a:rPr lang="en-US" sz="1700" i="1" dirty="0"/>
              <a:t>Changes approval process for EV charging stations in public right of way (i.e. streets &amp; roads)</a:t>
            </a:r>
          </a:p>
          <a:p>
            <a:r>
              <a:rPr lang="en-US" sz="1700" b="1" dirty="0"/>
              <a:t>SB 406 (Cortese)</a:t>
            </a:r>
          </a:p>
          <a:p>
            <a:pPr marL="0" indent="0">
              <a:buNone/>
            </a:pPr>
            <a:r>
              <a:rPr lang="en-US" sz="1700" i="1" dirty="0"/>
              <a:t>Fixes duplicative CEQA findings for counties involving local financing sources.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7EFDA-DF35-8FB6-C661-30734818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7895" y="6349602"/>
            <a:ext cx="2249424" cy="365125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California State Associations of Counties®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98991-4D9D-009F-AE9C-024249F3A8E0}"/>
              </a:ext>
            </a:extLst>
          </p:cNvPr>
          <p:cNvSpPr txBox="1"/>
          <p:nvPr/>
        </p:nvSpPr>
        <p:spPr>
          <a:xfrm>
            <a:off x="6836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earthandmain/336445294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CE380-8F71-3AA9-F001-DD7D5E710A7D}"/>
              </a:ext>
            </a:extLst>
          </p:cNvPr>
          <p:cNvSpPr txBox="1"/>
          <p:nvPr/>
        </p:nvSpPr>
        <p:spPr>
          <a:xfrm>
            <a:off x="4504392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www.flickr.com/photos/phl_council/414835340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1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E507B95E-E6E6-F28E-19C4-EDBB7A4EC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24" r="11119"/>
          <a:stretch/>
        </p:blipFill>
        <p:spPr>
          <a:xfrm>
            <a:off x="6396990" y="10"/>
            <a:ext cx="274701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2" name="Picture 11" descr="A green bus on the street&#10;&#10;Description automatically generated">
            <a:extLst>
              <a:ext uri="{FF2B5EF4-FFF2-40B4-BE49-F238E27FC236}">
                <a16:creationId xmlns:a16="http://schemas.microsoft.com/office/drawing/2014/main" id="{E1A75AF9-1BE9-6DC6-4C44-AEA4DBC855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630" r="25116" b="-3"/>
          <a:stretch/>
        </p:blipFill>
        <p:spPr>
          <a:xfrm>
            <a:off x="3836485" y="10"/>
            <a:ext cx="3088583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 descr="A person walking on the sidewalk next to a train on the tracks&#10;&#10;Description automatically generated with low confidence">
            <a:extLst>
              <a:ext uri="{FF2B5EF4-FFF2-40B4-BE49-F238E27FC236}">
                <a16:creationId xmlns:a16="http://schemas.microsoft.com/office/drawing/2014/main" id="{A6B32416-A655-497B-DD51-45A78AC075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32" r="-3" b="12667"/>
          <a:stretch/>
        </p:blipFill>
        <p:spPr>
          <a:xfrm>
            <a:off x="3876264" y="3456432"/>
            <a:ext cx="5267735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9723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1749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28E4A-4426-D9A5-5DC2-860AEBDC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685800"/>
            <a:ext cx="3691753" cy="1325563"/>
          </a:xfrm>
        </p:spPr>
        <p:txBody>
          <a:bodyPr>
            <a:normAutofit/>
          </a:bodyPr>
          <a:lstStyle/>
          <a:p>
            <a:r>
              <a:rPr lang="en-US" sz="3000"/>
              <a:t>Transit Fiscal Cliff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089941"/>
            <a:ext cx="372782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464F1-F96A-D11C-B5F1-6589C6AE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4600"/>
            <a:ext cx="3691753" cy="3666744"/>
          </a:xfrm>
        </p:spPr>
        <p:txBody>
          <a:bodyPr>
            <a:normAutofit/>
          </a:bodyPr>
          <a:lstStyle/>
          <a:p>
            <a:r>
              <a:rPr lang="en-US" sz="1800" b="1" dirty="0"/>
              <a:t>Basics</a:t>
            </a:r>
          </a:p>
          <a:p>
            <a:pPr lvl="1"/>
            <a:r>
              <a:rPr lang="en-US" sz="1800" dirty="0"/>
              <a:t>Pre-Pandemic Declines</a:t>
            </a:r>
          </a:p>
          <a:p>
            <a:pPr lvl="1"/>
            <a:r>
              <a:rPr lang="en-US" sz="1800" dirty="0"/>
              <a:t>Pandemic Declines </a:t>
            </a:r>
          </a:p>
          <a:p>
            <a:pPr lvl="1"/>
            <a:r>
              <a:rPr lang="en-US" sz="1800" dirty="0"/>
              <a:t>Federal Assistance Ends</a:t>
            </a:r>
          </a:p>
          <a:p>
            <a:r>
              <a:rPr lang="en-US" sz="1800" b="1" dirty="0"/>
              <a:t>Challenges</a:t>
            </a:r>
          </a:p>
          <a:p>
            <a:pPr lvl="1"/>
            <a:r>
              <a:rPr lang="en-US" sz="1800" dirty="0"/>
              <a:t>Operations vs. Capital</a:t>
            </a:r>
          </a:p>
          <a:p>
            <a:pPr lvl="1"/>
            <a:r>
              <a:rPr lang="en-US" sz="1800" dirty="0"/>
              <a:t>Funding Support Source (</a:t>
            </a:r>
            <a:r>
              <a:rPr lang="en-US" sz="1800" i="1" dirty="0"/>
              <a:t>State v. Local</a:t>
            </a:r>
            <a:r>
              <a:rPr lang="en-US" sz="18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71C1C-8125-3378-0928-82F01FE8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7895" y="6349602"/>
            <a:ext cx="2249424" cy="365125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California State Associations of Counties®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A39EA-D3CD-D5F3-4A99-9903A0147655}"/>
              </a:ext>
            </a:extLst>
          </p:cNvPr>
          <p:cNvSpPr txBox="1"/>
          <p:nvPr/>
        </p:nvSpPr>
        <p:spPr>
          <a:xfrm>
            <a:off x="6703909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nsightextractor.com/2014/11/24/five-actions-that-you-can-take-if-you-measure-your-analyticsbusiness-intelligence-solution-usag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C511C-DB53-2CBB-E809-6C89A0CB81A5}"/>
              </a:ext>
            </a:extLst>
          </p:cNvPr>
          <p:cNvSpPr txBox="1"/>
          <p:nvPr/>
        </p:nvSpPr>
        <p:spPr>
          <a:xfrm>
            <a:off x="4231882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www.flickr.com/photos/kaylacasey/24956441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C7031-39A4-5E7B-8699-8C78518E6624}"/>
              </a:ext>
            </a:extLst>
          </p:cNvPr>
          <p:cNvSpPr txBox="1"/>
          <p:nvPr/>
        </p:nvSpPr>
        <p:spPr>
          <a:xfrm>
            <a:off x="1912140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31437555@N00/941263835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9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381000" y="1981201"/>
            <a:ext cx="8229601" cy="19431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F2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048000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State Associations of Counties®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1295400"/>
            <a:chOff x="0" y="0"/>
            <a:chExt cx="9144000" cy="1295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solidFill>
              <a:srgbClr val="1F20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3" t="15784" r="10433" b="16757"/>
            <a:stretch/>
          </p:blipFill>
          <p:spPr>
            <a:xfrm>
              <a:off x="8003475" y="195648"/>
              <a:ext cx="1069275" cy="904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226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</TotalTime>
  <Words>262</Words>
  <Application>Microsoft Office PowerPoint</Application>
  <PresentationFormat>On-screen Show (4:3)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 Legislative Update</vt:lpstr>
      <vt:lpstr>Legislation</vt:lpstr>
      <vt:lpstr>Legislation</vt:lpstr>
      <vt:lpstr>Transit Fiscal Cliff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Baskins</dc:creator>
  <cp:lastModifiedBy>Mark Neuburger</cp:lastModifiedBy>
  <cp:revision>163</cp:revision>
  <cp:lastPrinted>2022-07-13T19:59:13Z</cp:lastPrinted>
  <dcterms:created xsi:type="dcterms:W3CDTF">2020-05-04T19:52:17Z</dcterms:created>
  <dcterms:modified xsi:type="dcterms:W3CDTF">2023-04-11T23:58:51Z</dcterms:modified>
</cp:coreProperties>
</file>