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7" autoAdjust="0"/>
    <p:restoredTop sz="89346" autoAdjust="0"/>
  </p:normalViewPr>
  <p:slideViewPr>
    <p:cSldViewPr snapToGrid="0">
      <p:cViewPr varScale="1">
        <p:scale>
          <a:sx n="77" d="100"/>
          <a:sy n="77" d="100"/>
        </p:scale>
        <p:origin x="2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2A9E35-B803-4FA9-84F3-B3A6B14AC7B7}" type="doc">
      <dgm:prSet loTypeId="urn:microsoft.com/office/officeart/2005/8/layout/hList7" loCatId="relationship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57DB4624-D9A8-49B6-B998-AD68134CC1A2}">
      <dgm:prSet custT="1"/>
      <dgm:spPr>
        <a:xfrm>
          <a:off x="0" y="0"/>
          <a:ext cx="2753729" cy="5105400"/>
        </a:xfrm>
        <a:prstGeom prst="roundRect">
          <a:avLst>
            <a:gd name="adj" fmla="val 10000"/>
          </a:avLst>
        </a:prstGeom>
      </dgm:spPr>
      <dgm:t>
        <a:bodyPr/>
        <a:lstStyle/>
        <a:p>
          <a:pPr marL="0" indent="0" algn="l" rtl="0">
            <a:lnSpc>
              <a:spcPct val="100000"/>
            </a:lnSpc>
            <a:spcBef>
              <a:spcPts val="0"/>
            </a:spcBef>
            <a:spcAft>
              <a:spcPts val="1200"/>
            </a:spcAft>
          </a:pPr>
          <a:r>
            <a:rPr lang="en-US" sz="2200" dirty="0">
              <a:latin typeface="Constantia"/>
              <a:ea typeface="+mn-ea"/>
              <a:cs typeface="+mn-cs"/>
            </a:rPr>
            <a:t>Cultivators </a:t>
          </a:r>
        </a:p>
        <a:p>
          <a:pPr marL="0" indent="0" algn="l" rtl="0">
            <a:lnSpc>
              <a:spcPct val="100000"/>
            </a:lnSpc>
            <a:spcBef>
              <a:spcPts val="0"/>
            </a:spcBef>
            <a:spcAft>
              <a:spcPts val="1200"/>
            </a:spcAft>
          </a:pPr>
          <a:r>
            <a:rPr lang="en-US" sz="2200" dirty="0">
              <a:latin typeface="Constantia"/>
              <a:ea typeface="+mn-ea"/>
              <a:cs typeface="+mn-cs"/>
            </a:rPr>
            <a:t>Track and Trace </a:t>
          </a:r>
        </a:p>
        <a:p>
          <a:pPr marL="0" indent="0" algn="l" rtl="0">
            <a:lnSpc>
              <a:spcPct val="100000"/>
            </a:lnSpc>
            <a:spcBef>
              <a:spcPts val="0"/>
            </a:spcBef>
            <a:spcAft>
              <a:spcPts val="1200"/>
            </a:spcAft>
          </a:pPr>
          <a:r>
            <a:rPr lang="en-US" sz="2200" dirty="0">
              <a:latin typeface="Constantia"/>
              <a:ea typeface="+mn-ea"/>
              <a:cs typeface="+mn-cs"/>
            </a:rPr>
            <a:t>Environmental                                         Impact Report</a:t>
          </a:r>
        </a:p>
      </dgm:t>
    </dgm:pt>
    <dgm:pt modelId="{3A9C1021-261F-490A-9136-3A055559F8F8}" type="parTrans" cxnId="{6F44D18E-FC30-4455-87DF-6E4626C1A591}">
      <dgm:prSet/>
      <dgm:spPr/>
      <dgm:t>
        <a:bodyPr/>
        <a:lstStyle/>
        <a:p>
          <a:endParaRPr lang="en-US"/>
        </a:p>
      </dgm:t>
    </dgm:pt>
    <dgm:pt modelId="{B289157A-7B06-45C1-A88D-B99110420DCE}" type="sibTrans" cxnId="{6F44D18E-FC30-4455-87DF-6E4626C1A591}">
      <dgm:prSet/>
      <dgm:spPr/>
      <dgm:t>
        <a:bodyPr/>
        <a:lstStyle/>
        <a:p>
          <a:endParaRPr lang="en-US"/>
        </a:p>
      </dgm:t>
    </dgm:pt>
    <dgm:pt modelId="{B7CC915E-4372-4E65-8DB1-6D238DFBDA57}">
      <dgm:prSet custT="1"/>
      <dgm:spPr>
        <a:xfrm>
          <a:off x="5621863" y="0"/>
          <a:ext cx="2625763" cy="5105400"/>
        </a:xfrm>
        <a:prstGeom prst="roundRect">
          <a:avLst>
            <a:gd name="adj" fmla="val 10000"/>
          </a:avLst>
        </a:prstGeom>
      </dgm:spPr>
      <dgm:t>
        <a:bodyPr/>
        <a:lstStyle/>
        <a:p>
          <a:pPr algn="l" rtl="0">
            <a:lnSpc>
              <a:spcPct val="150000"/>
            </a:lnSpc>
            <a:spcAft>
              <a:spcPts val="1200"/>
            </a:spcAft>
          </a:pPr>
          <a:endParaRPr lang="en-US" sz="2200" dirty="0">
            <a:latin typeface="Constantia"/>
            <a:ea typeface="+mn-ea"/>
            <a:cs typeface="+mn-cs"/>
          </a:endParaRPr>
        </a:p>
        <a:p>
          <a:pPr algn="l" rtl="0">
            <a:lnSpc>
              <a:spcPct val="90000"/>
            </a:lnSpc>
            <a:spcAft>
              <a:spcPts val="1200"/>
            </a:spcAft>
          </a:pPr>
          <a:r>
            <a:rPr lang="en-US" sz="2200" dirty="0">
              <a:latin typeface="Constantia"/>
              <a:ea typeface="+mn-ea"/>
              <a:cs typeface="+mn-cs"/>
            </a:rPr>
            <a:t>Microbusinesses</a:t>
          </a:r>
        </a:p>
        <a:p>
          <a:pPr algn="l" rtl="0">
            <a:lnSpc>
              <a:spcPct val="90000"/>
            </a:lnSpc>
            <a:spcAft>
              <a:spcPts val="1200"/>
            </a:spcAft>
          </a:pPr>
          <a:r>
            <a:rPr lang="en-US" sz="2200" dirty="0">
              <a:latin typeface="Constantia"/>
              <a:ea typeface="+mn-ea"/>
              <a:cs typeface="+mn-cs"/>
            </a:rPr>
            <a:t>Distributors  </a:t>
          </a:r>
        </a:p>
        <a:p>
          <a:pPr algn="l" rtl="0">
            <a:lnSpc>
              <a:spcPct val="90000"/>
            </a:lnSpc>
            <a:spcAft>
              <a:spcPts val="1200"/>
            </a:spcAft>
          </a:pPr>
          <a:r>
            <a:rPr lang="en-US" sz="2200" dirty="0">
              <a:latin typeface="Constantia"/>
              <a:ea typeface="+mn-ea"/>
              <a:cs typeface="+mn-cs"/>
            </a:rPr>
            <a:t>Testing Labs</a:t>
          </a:r>
        </a:p>
        <a:p>
          <a:pPr algn="l" rtl="0">
            <a:lnSpc>
              <a:spcPct val="90000"/>
            </a:lnSpc>
            <a:spcAft>
              <a:spcPts val="1200"/>
            </a:spcAft>
          </a:pPr>
          <a:r>
            <a:rPr lang="en-US" sz="2200" dirty="0">
              <a:latin typeface="Constantia"/>
              <a:ea typeface="+mn-ea"/>
              <a:cs typeface="+mn-cs"/>
            </a:rPr>
            <a:t>Retailers</a:t>
          </a:r>
        </a:p>
        <a:p>
          <a:pPr algn="ctr" rtl="0">
            <a:lnSpc>
              <a:spcPct val="90000"/>
            </a:lnSpc>
            <a:spcAft>
              <a:spcPct val="35000"/>
            </a:spcAft>
          </a:pPr>
          <a:endParaRPr lang="en-US" sz="2400" dirty="0">
            <a:latin typeface="Constantia"/>
            <a:ea typeface="+mn-ea"/>
            <a:cs typeface="+mn-cs"/>
          </a:endParaRPr>
        </a:p>
      </dgm:t>
    </dgm:pt>
    <dgm:pt modelId="{F8B842BC-8EDF-41C4-843D-0E29043E1B0A}" type="parTrans" cxnId="{73A48F02-A59F-4D45-AD46-242669039F0A}">
      <dgm:prSet/>
      <dgm:spPr/>
      <dgm:t>
        <a:bodyPr/>
        <a:lstStyle/>
        <a:p>
          <a:endParaRPr lang="en-US"/>
        </a:p>
      </dgm:t>
    </dgm:pt>
    <dgm:pt modelId="{DE394082-3C4B-48D2-876A-0A5D97F9E703}" type="sibTrans" cxnId="{73A48F02-A59F-4D45-AD46-242669039F0A}">
      <dgm:prSet/>
      <dgm:spPr/>
      <dgm:t>
        <a:bodyPr/>
        <a:lstStyle/>
        <a:p>
          <a:endParaRPr lang="en-US"/>
        </a:p>
      </dgm:t>
    </dgm:pt>
    <dgm:pt modelId="{28FBF2B8-2478-477C-A23E-0ED6F1941C39}">
      <dgm:prSet custT="1"/>
      <dgm:spPr>
        <a:xfrm>
          <a:off x="2808873" y="0"/>
          <a:ext cx="2753729" cy="5105400"/>
        </a:xfrm>
        <a:prstGeom prst="roundRect">
          <a:avLst>
            <a:gd name="adj" fmla="val 10000"/>
          </a:avLst>
        </a:prstGeom>
      </dgm:spPr>
      <dgm:t>
        <a:bodyPr/>
        <a:lstStyle/>
        <a:p>
          <a:pPr algn="l" rtl="0"/>
          <a:r>
            <a:rPr lang="en-US" sz="2400" dirty="0">
              <a:latin typeface="Constantia"/>
              <a:ea typeface="+mn-ea"/>
              <a:cs typeface="+mn-cs"/>
            </a:rPr>
            <a:t> Manufacturers</a:t>
          </a:r>
        </a:p>
      </dgm:t>
    </dgm:pt>
    <dgm:pt modelId="{8B8B6F5A-5015-499C-B034-A0858DB2B5EA}" type="parTrans" cxnId="{C8F11D5D-1B1D-4F79-BEB8-6F13E29AE5B8}">
      <dgm:prSet/>
      <dgm:spPr/>
      <dgm:t>
        <a:bodyPr/>
        <a:lstStyle/>
        <a:p>
          <a:endParaRPr lang="en-US"/>
        </a:p>
      </dgm:t>
    </dgm:pt>
    <dgm:pt modelId="{25D2E461-5E2F-4838-8CF5-1721BC191EF0}" type="sibTrans" cxnId="{C8F11D5D-1B1D-4F79-BEB8-6F13E29AE5B8}">
      <dgm:prSet/>
      <dgm:spPr/>
      <dgm:t>
        <a:bodyPr/>
        <a:lstStyle/>
        <a:p>
          <a:endParaRPr lang="en-US"/>
        </a:p>
      </dgm:t>
    </dgm:pt>
    <dgm:pt modelId="{4BAFE73E-B2E1-49A4-9F72-7848494EEE7A}" type="pres">
      <dgm:prSet presAssocID="{5D2A9E35-B803-4FA9-84F3-B3A6B14AC7B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B787258-6647-4A01-8201-B314EB9875EA}" type="pres">
      <dgm:prSet presAssocID="{5D2A9E35-B803-4FA9-84F3-B3A6B14AC7B7}" presName="fgShape" presStyleLbl="fgShp" presStyleIdx="0" presStyleCnt="1" custScaleX="92954" custScaleY="73198" custLinFactNeighborX="-176" custLinFactNeighborY="16832"/>
      <dgm:spPr>
        <a:xfrm>
          <a:off x="332232" y="4339589"/>
          <a:ext cx="7641336" cy="765810"/>
        </a:xfrm>
        <a:prstGeom prst="leftRightArrow">
          <a:avLst/>
        </a:prstGeom>
      </dgm:spPr>
    </dgm:pt>
    <dgm:pt modelId="{36B399DA-2CCB-4B86-8173-7D9741679549}" type="pres">
      <dgm:prSet presAssocID="{5D2A9E35-B803-4FA9-84F3-B3A6B14AC7B7}" presName="linComp" presStyleCnt="0"/>
      <dgm:spPr/>
    </dgm:pt>
    <dgm:pt modelId="{FAE9E829-5F12-49E9-A2B8-BD43A1208147}" type="pres">
      <dgm:prSet presAssocID="{57DB4624-D9A8-49B6-B998-AD68134CC1A2}" presName="compNode" presStyleCnt="0"/>
      <dgm:spPr/>
    </dgm:pt>
    <dgm:pt modelId="{7956AA06-0541-4334-B315-9C7D4CDC5DC2}" type="pres">
      <dgm:prSet presAssocID="{57DB4624-D9A8-49B6-B998-AD68134CC1A2}" presName="bkgdShape" presStyleLbl="node1" presStyleIdx="0" presStyleCnt="3" custLinFactNeighborX="-134" custLinFactNeighborY="2430"/>
      <dgm:spPr/>
      <dgm:t>
        <a:bodyPr/>
        <a:lstStyle/>
        <a:p>
          <a:endParaRPr lang="en-US"/>
        </a:p>
      </dgm:t>
    </dgm:pt>
    <dgm:pt modelId="{08D42691-F836-4B12-8462-9335BA3080FD}" type="pres">
      <dgm:prSet presAssocID="{57DB4624-D9A8-49B6-B998-AD68134CC1A2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350C12-4EE0-4732-A592-10260845B98F}" type="pres">
      <dgm:prSet presAssocID="{57DB4624-D9A8-49B6-B998-AD68134CC1A2}" presName="invisiNode" presStyleLbl="node1" presStyleIdx="0" presStyleCnt="3"/>
      <dgm:spPr/>
    </dgm:pt>
    <dgm:pt modelId="{65B26880-A537-4BD3-B63D-AE5203B33135}" type="pres">
      <dgm:prSet presAssocID="{57DB4624-D9A8-49B6-B998-AD68134CC1A2}" presName="imagNode" presStyleLbl="fgImgPlace1" presStyleIdx="0" presStyleCnt="3" custLinFactNeighborX="3755" custLinFactNeighborY="-1022"/>
      <dgm:spPr>
        <a:xfrm>
          <a:off x="594331" y="288948"/>
          <a:ext cx="1700098" cy="1700098"/>
        </a:xfrm>
        <a:prstGeom prst="ellipse">
          <a:avLst/>
        </a:prstGeom>
      </dgm:spPr>
    </dgm:pt>
    <dgm:pt modelId="{1104DDE6-A869-43D2-82DB-6DA84B01E25B}" type="pres">
      <dgm:prSet presAssocID="{B289157A-7B06-45C1-A88D-B99110420DCE}" presName="sibTrans" presStyleLbl="sibTrans2D1" presStyleIdx="0" presStyleCnt="0"/>
      <dgm:spPr/>
      <dgm:t>
        <a:bodyPr/>
        <a:lstStyle/>
        <a:p>
          <a:endParaRPr lang="en-US"/>
        </a:p>
      </dgm:t>
    </dgm:pt>
    <dgm:pt modelId="{91170E7A-FF5C-46C0-A216-3B2F32F70C4C}" type="pres">
      <dgm:prSet presAssocID="{B7CC915E-4372-4E65-8DB1-6D238DFBDA57}" presName="compNode" presStyleCnt="0"/>
      <dgm:spPr/>
    </dgm:pt>
    <dgm:pt modelId="{89629D10-8297-4C80-A6D1-750EBC8B6CE6}" type="pres">
      <dgm:prSet presAssocID="{B7CC915E-4372-4E65-8DB1-6D238DFBDA57}" presName="bkgdShape" presStyleLbl="node1" presStyleIdx="1" presStyleCnt="3" custScaleX="95353" custLinFactX="1021" custLinFactNeighborX="100000"/>
      <dgm:spPr/>
      <dgm:t>
        <a:bodyPr/>
        <a:lstStyle/>
        <a:p>
          <a:endParaRPr lang="en-US"/>
        </a:p>
      </dgm:t>
    </dgm:pt>
    <dgm:pt modelId="{07069EE7-A99B-4AA1-87B1-14747C143081}" type="pres">
      <dgm:prSet presAssocID="{B7CC915E-4372-4E65-8DB1-6D238DFBDA57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AE80AB-9BA9-4CBF-8C0A-BAFBD5CFF8EC}" type="pres">
      <dgm:prSet presAssocID="{B7CC915E-4372-4E65-8DB1-6D238DFBDA57}" presName="invisiNode" presStyleLbl="node1" presStyleIdx="1" presStyleCnt="3"/>
      <dgm:spPr/>
    </dgm:pt>
    <dgm:pt modelId="{B1292E8F-7556-4A88-820E-C874BAC3F38A}" type="pres">
      <dgm:prSet presAssocID="{B7CC915E-4372-4E65-8DB1-6D238DFBDA57}" presName="imagNode" presStyleLbl="fgImgPlace1" presStyleIdx="1" presStyleCnt="3" custLinFactX="60658" custLinFactNeighborX="100000" custLinFactNeighborY="2999"/>
      <dgm:spPr>
        <a:xfrm>
          <a:off x="6034194" y="357309"/>
          <a:ext cx="1700098" cy="1700098"/>
        </a:xfrm>
        <a:prstGeom prst="ellipse">
          <a:avLst/>
        </a:prstGeom>
      </dgm:spPr>
    </dgm:pt>
    <dgm:pt modelId="{32BE6BA3-27B5-4140-B0F0-1F023D371AA1}" type="pres">
      <dgm:prSet presAssocID="{DE394082-3C4B-48D2-876A-0A5D97F9E703}" presName="sibTrans" presStyleLbl="sibTrans2D1" presStyleIdx="0" presStyleCnt="0"/>
      <dgm:spPr/>
      <dgm:t>
        <a:bodyPr/>
        <a:lstStyle/>
        <a:p>
          <a:endParaRPr lang="en-US"/>
        </a:p>
      </dgm:t>
    </dgm:pt>
    <dgm:pt modelId="{A6C30BD1-8BC4-442B-A2C9-0690E9C80C67}" type="pres">
      <dgm:prSet presAssocID="{28FBF2B8-2478-477C-A23E-0ED6F1941C39}" presName="compNode" presStyleCnt="0"/>
      <dgm:spPr/>
    </dgm:pt>
    <dgm:pt modelId="{8DFA2B86-EDB2-4126-9754-C539FA2D0A65}" type="pres">
      <dgm:prSet presAssocID="{28FBF2B8-2478-477C-A23E-0ED6F1941C39}" presName="bkgdShape" presStyleLbl="node1" presStyleIdx="2" presStyleCnt="3" custLinFactNeighborX="-99484"/>
      <dgm:spPr/>
      <dgm:t>
        <a:bodyPr/>
        <a:lstStyle/>
        <a:p>
          <a:endParaRPr lang="en-US"/>
        </a:p>
      </dgm:t>
    </dgm:pt>
    <dgm:pt modelId="{66300E60-F148-4CF9-86DF-F3A9D5C5AF9E}" type="pres">
      <dgm:prSet presAssocID="{28FBF2B8-2478-477C-A23E-0ED6F1941C39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B2D53E-89E2-41BE-9517-D3DD5C96FC16}" type="pres">
      <dgm:prSet presAssocID="{28FBF2B8-2478-477C-A23E-0ED6F1941C39}" presName="invisiNode" presStyleLbl="node1" presStyleIdx="2" presStyleCnt="3"/>
      <dgm:spPr/>
    </dgm:pt>
    <dgm:pt modelId="{33A3B81D-810B-4BFA-AE90-9656760AA735}" type="pres">
      <dgm:prSet presAssocID="{28FBF2B8-2478-477C-A23E-0ED6F1941C39}" presName="imagNode" presStyleLbl="fgImgPlace1" presStyleIdx="2" presStyleCnt="3" custLinFactX="-63616" custLinFactNeighborX="-100000" custLinFactNeighborY="4392"/>
      <dgm:spPr>
        <a:xfrm>
          <a:off x="3293576" y="380992"/>
          <a:ext cx="1700098" cy="1700098"/>
        </a:xfrm>
        <a:prstGeom prst="ellipse">
          <a:avLst/>
        </a:prstGeom>
      </dgm:spPr>
    </dgm:pt>
  </dgm:ptLst>
  <dgm:cxnLst>
    <dgm:cxn modelId="{C8F11D5D-1B1D-4F79-BEB8-6F13E29AE5B8}" srcId="{5D2A9E35-B803-4FA9-84F3-B3A6B14AC7B7}" destId="{28FBF2B8-2478-477C-A23E-0ED6F1941C39}" srcOrd="2" destOrd="0" parTransId="{8B8B6F5A-5015-499C-B034-A0858DB2B5EA}" sibTransId="{25D2E461-5E2F-4838-8CF5-1721BC191EF0}"/>
    <dgm:cxn modelId="{B3BA3643-3C33-4C99-95EB-4BD4B0074C1D}" type="presOf" srcId="{28FBF2B8-2478-477C-A23E-0ED6F1941C39}" destId="{66300E60-F148-4CF9-86DF-F3A9D5C5AF9E}" srcOrd="1" destOrd="0" presId="urn:microsoft.com/office/officeart/2005/8/layout/hList7"/>
    <dgm:cxn modelId="{460A3316-C499-4A9F-A161-12DCDE8124E6}" type="presOf" srcId="{B7CC915E-4372-4E65-8DB1-6D238DFBDA57}" destId="{89629D10-8297-4C80-A6D1-750EBC8B6CE6}" srcOrd="0" destOrd="0" presId="urn:microsoft.com/office/officeart/2005/8/layout/hList7"/>
    <dgm:cxn modelId="{34E4E3DA-0E68-4E05-ACE2-4BFBA2E70C65}" type="presOf" srcId="{B7CC915E-4372-4E65-8DB1-6D238DFBDA57}" destId="{07069EE7-A99B-4AA1-87B1-14747C143081}" srcOrd="1" destOrd="0" presId="urn:microsoft.com/office/officeart/2005/8/layout/hList7"/>
    <dgm:cxn modelId="{F3DEE692-B11A-4B7C-9BBF-F8B63489354B}" type="presOf" srcId="{5D2A9E35-B803-4FA9-84F3-B3A6B14AC7B7}" destId="{4BAFE73E-B2E1-49A4-9F72-7848494EEE7A}" srcOrd="0" destOrd="0" presId="urn:microsoft.com/office/officeart/2005/8/layout/hList7"/>
    <dgm:cxn modelId="{6F44D18E-FC30-4455-87DF-6E4626C1A591}" srcId="{5D2A9E35-B803-4FA9-84F3-B3A6B14AC7B7}" destId="{57DB4624-D9A8-49B6-B998-AD68134CC1A2}" srcOrd="0" destOrd="0" parTransId="{3A9C1021-261F-490A-9136-3A055559F8F8}" sibTransId="{B289157A-7B06-45C1-A88D-B99110420DCE}"/>
    <dgm:cxn modelId="{73A48F02-A59F-4D45-AD46-242669039F0A}" srcId="{5D2A9E35-B803-4FA9-84F3-B3A6B14AC7B7}" destId="{B7CC915E-4372-4E65-8DB1-6D238DFBDA57}" srcOrd="1" destOrd="0" parTransId="{F8B842BC-8EDF-41C4-843D-0E29043E1B0A}" sibTransId="{DE394082-3C4B-48D2-876A-0A5D97F9E703}"/>
    <dgm:cxn modelId="{4D1249EB-64BF-46AF-88E6-65A3D829C1B0}" type="presOf" srcId="{B289157A-7B06-45C1-A88D-B99110420DCE}" destId="{1104DDE6-A869-43D2-82DB-6DA84B01E25B}" srcOrd="0" destOrd="0" presId="urn:microsoft.com/office/officeart/2005/8/layout/hList7"/>
    <dgm:cxn modelId="{44672A6E-FA58-4D4D-ADBE-B2B198B28B5F}" type="presOf" srcId="{28FBF2B8-2478-477C-A23E-0ED6F1941C39}" destId="{8DFA2B86-EDB2-4126-9754-C539FA2D0A65}" srcOrd="0" destOrd="0" presId="urn:microsoft.com/office/officeart/2005/8/layout/hList7"/>
    <dgm:cxn modelId="{CDE09070-5A63-4712-AE41-B9FA03DD9D64}" type="presOf" srcId="{57DB4624-D9A8-49B6-B998-AD68134CC1A2}" destId="{08D42691-F836-4B12-8462-9335BA3080FD}" srcOrd="1" destOrd="0" presId="urn:microsoft.com/office/officeart/2005/8/layout/hList7"/>
    <dgm:cxn modelId="{C5C928A0-76C3-4FD0-A251-BDA671F494C7}" type="presOf" srcId="{57DB4624-D9A8-49B6-B998-AD68134CC1A2}" destId="{7956AA06-0541-4334-B315-9C7D4CDC5DC2}" srcOrd="0" destOrd="0" presId="urn:microsoft.com/office/officeart/2005/8/layout/hList7"/>
    <dgm:cxn modelId="{C1BD4C78-0515-4AB2-A268-60CD3DB71ECD}" type="presOf" srcId="{DE394082-3C4B-48D2-876A-0A5D97F9E703}" destId="{32BE6BA3-27B5-4140-B0F0-1F023D371AA1}" srcOrd="0" destOrd="0" presId="urn:microsoft.com/office/officeart/2005/8/layout/hList7"/>
    <dgm:cxn modelId="{62F74D12-851D-44B9-8731-46A0C682D58D}" type="presParOf" srcId="{4BAFE73E-B2E1-49A4-9F72-7848494EEE7A}" destId="{5B787258-6647-4A01-8201-B314EB9875EA}" srcOrd="0" destOrd="0" presId="urn:microsoft.com/office/officeart/2005/8/layout/hList7"/>
    <dgm:cxn modelId="{97B89D6A-9A15-4758-84A9-11FD854E0256}" type="presParOf" srcId="{4BAFE73E-B2E1-49A4-9F72-7848494EEE7A}" destId="{36B399DA-2CCB-4B86-8173-7D9741679549}" srcOrd="1" destOrd="0" presId="urn:microsoft.com/office/officeart/2005/8/layout/hList7"/>
    <dgm:cxn modelId="{DD15CF7F-629F-49C3-A3F1-5F377B25DAD6}" type="presParOf" srcId="{36B399DA-2CCB-4B86-8173-7D9741679549}" destId="{FAE9E829-5F12-49E9-A2B8-BD43A1208147}" srcOrd="0" destOrd="0" presId="urn:microsoft.com/office/officeart/2005/8/layout/hList7"/>
    <dgm:cxn modelId="{AF77ADE3-945B-4D19-B914-76C4CBE71355}" type="presParOf" srcId="{FAE9E829-5F12-49E9-A2B8-BD43A1208147}" destId="{7956AA06-0541-4334-B315-9C7D4CDC5DC2}" srcOrd="0" destOrd="0" presId="urn:microsoft.com/office/officeart/2005/8/layout/hList7"/>
    <dgm:cxn modelId="{880BED7F-E6ED-4140-B91C-43AE05C46E68}" type="presParOf" srcId="{FAE9E829-5F12-49E9-A2B8-BD43A1208147}" destId="{08D42691-F836-4B12-8462-9335BA3080FD}" srcOrd="1" destOrd="0" presId="urn:microsoft.com/office/officeart/2005/8/layout/hList7"/>
    <dgm:cxn modelId="{39BB81C3-D63D-4DAF-8382-767CDC81DF0B}" type="presParOf" srcId="{FAE9E829-5F12-49E9-A2B8-BD43A1208147}" destId="{29350C12-4EE0-4732-A592-10260845B98F}" srcOrd="2" destOrd="0" presId="urn:microsoft.com/office/officeart/2005/8/layout/hList7"/>
    <dgm:cxn modelId="{BCDFCEFF-810A-4026-B543-400E7519E02B}" type="presParOf" srcId="{FAE9E829-5F12-49E9-A2B8-BD43A1208147}" destId="{65B26880-A537-4BD3-B63D-AE5203B33135}" srcOrd="3" destOrd="0" presId="urn:microsoft.com/office/officeart/2005/8/layout/hList7"/>
    <dgm:cxn modelId="{C8E6293D-309E-46DE-869F-72816D22CC93}" type="presParOf" srcId="{36B399DA-2CCB-4B86-8173-7D9741679549}" destId="{1104DDE6-A869-43D2-82DB-6DA84B01E25B}" srcOrd="1" destOrd="0" presId="urn:microsoft.com/office/officeart/2005/8/layout/hList7"/>
    <dgm:cxn modelId="{0797B94D-B981-4B78-AB19-35FE522B6FA4}" type="presParOf" srcId="{36B399DA-2CCB-4B86-8173-7D9741679549}" destId="{91170E7A-FF5C-46C0-A216-3B2F32F70C4C}" srcOrd="2" destOrd="0" presId="urn:microsoft.com/office/officeart/2005/8/layout/hList7"/>
    <dgm:cxn modelId="{583249CF-ED1D-4FD3-A347-0E91272FE465}" type="presParOf" srcId="{91170E7A-FF5C-46C0-A216-3B2F32F70C4C}" destId="{89629D10-8297-4C80-A6D1-750EBC8B6CE6}" srcOrd="0" destOrd="0" presId="urn:microsoft.com/office/officeart/2005/8/layout/hList7"/>
    <dgm:cxn modelId="{14EAF828-9F45-474D-9731-3B816E7BFAFC}" type="presParOf" srcId="{91170E7A-FF5C-46C0-A216-3B2F32F70C4C}" destId="{07069EE7-A99B-4AA1-87B1-14747C143081}" srcOrd="1" destOrd="0" presId="urn:microsoft.com/office/officeart/2005/8/layout/hList7"/>
    <dgm:cxn modelId="{1F693D82-CE3E-423E-9299-8C5D96C67169}" type="presParOf" srcId="{91170E7A-FF5C-46C0-A216-3B2F32F70C4C}" destId="{AAAE80AB-9BA9-4CBF-8C0A-BAFBD5CFF8EC}" srcOrd="2" destOrd="0" presId="urn:microsoft.com/office/officeart/2005/8/layout/hList7"/>
    <dgm:cxn modelId="{AC2741F8-23AD-46E6-BE32-04BA35CC4A11}" type="presParOf" srcId="{91170E7A-FF5C-46C0-A216-3B2F32F70C4C}" destId="{B1292E8F-7556-4A88-820E-C874BAC3F38A}" srcOrd="3" destOrd="0" presId="urn:microsoft.com/office/officeart/2005/8/layout/hList7"/>
    <dgm:cxn modelId="{5384DCBC-EC37-4DDE-9176-D0A183D3CB4A}" type="presParOf" srcId="{36B399DA-2CCB-4B86-8173-7D9741679549}" destId="{32BE6BA3-27B5-4140-B0F0-1F023D371AA1}" srcOrd="3" destOrd="0" presId="urn:microsoft.com/office/officeart/2005/8/layout/hList7"/>
    <dgm:cxn modelId="{5D2C2146-D1D2-483B-99B5-2CB6EBE90995}" type="presParOf" srcId="{36B399DA-2CCB-4B86-8173-7D9741679549}" destId="{A6C30BD1-8BC4-442B-A2C9-0690E9C80C67}" srcOrd="4" destOrd="0" presId="urn:microsoft.com/office/officeart/2005/8/layout/hList7"/>
    <dgm:cxn modelId="{41DFA556-B83A-4EBB-8CAE-EBACCFA6EE31}" type="presParOf" srcId="{A6C30BD1-8BC4-442B-A2C9-0690E9C80C67}" destId="{8DFA2B86-EDB2-4126-9754-C539FA2D0A65}" srcOrd="0" destOrd="0" presId="urn:microsoft.com/office/officeart/2005/8/layout/hList7"/>
    <dgm:cxn modelId="{A4C807C7-DE36-42FE-83DA-90F068AD9A19}" type="presParOf" srcId="{A6C30BD1-8BC4-442B-A2C9-0690E9C80C67}" destId="{66300E60-F148-4CF9-86DF-F3A9D5C5AF9E}" srcOrd="1" destOrd="0" presId="urn:microsoft.com/office/officeart/2005/8/layout/hList7"/>
    <dgm:cxn modelId="{15741840-FEE9-4DF1-9278-E7BA603611FD}" type="presParOf" srcId="{A6C30BD1-8BC4-442B-A2C9-0690E9C80C67}" destId="{55B2D53E-89E2-41BE-9517-D3DD5C96FC16}" srcOrd="2" destOrd="0" presId="urn:microsoft.com/office/officeart/2005/8/layout/hList7"/>
    <dgm:cxn modelId="{13A23D78-0241-4392-B9D3-D0E66FAC24EE}" type="presParOf" srcId="{A6C30BD1-8BC4-442B-A2C9-0690E9C80C67}" destId="{33A3B81D-810B-4BFA-AE90-9656760AA735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75B50C5-26F8-4F27-9534-9F96E0933E00}" type="doc">
      <dgm:prSet loTypeId="urn:microsoft.com/office/officeart/2008/layout/LinedList" loCatId="Inbox" qsTypeId="urn:microsoft.com/office/officeart/2005/8/quickstyle/simple4" qsCatId="simple" csTypeId="urn:microsoft.com/office/officeart/2005/8/colors/accent0_2" csCatId="mainScheme"/>
      <dgm:spPr/>
      <dgm:t>
        <a:bodyPr/>
        <a:lstStyle/>
        <a:p>
          <a:endParaRPr lang="en-US"/>
        </a:p>
      </dgm:t>
    </dgm:pt>
    <dgm:pt modelId="{5B8C71C8-54AE-4B5E-BDBA-C6C4E362AC94}">
      <dgm:prSet/>
      <dgm:spPr/>
      <dgm:t>
        <a:bodyPr/>
        <a:lstStyle/>
        <a:p>
          <a:r>
            <a:rPr lang="en-US" dirty="0"/>
            <a:t>No alcohol, nicotine or added caffeine</a:t>
          </a:r>
        </a:p>
      </dgm:t>
    </dgm:pt>
    <dgm:pt modelId="{F5F6A7BF-D395-4B58-A5D3-8DA7026C88F0}" type="parTrans" cxnId="{24CFA992-A637-40FA-8188-D16438F4BF90}">
      <dgm:prSet/>
      <dgm:spPr/>
      <dgm:t>
        <a:bodyPr/>
        <a:lstStyle/>
        <a:p>
          <a:endParaRPr lang="en-US"/>
        </a:p>
      </dgm:t>
    </dgm:pt>
    <dgm:pt modelId="{DDA1B630-6B1C-4EF8-A3B7-E1B2705EE72A}" type="sibTrans" cxnId="{24CFA992-A637-40FA-8188-D16438F4BF90}">
      <dgm:prSet/>
      <dgm:spPr/>
      <dgm:t>
        <a:bodyPr/>
        <a:lstStyle/>
        <a:p>
          <a:endParaRPr lang="en-US"/>
        </a:p>
      </dgm:t>
    </dgm:pt>
    <dgm:pt modelId="{21B30BC5-9362-4E60-88C6-6CA9B334F31C}">
      <dgm:prSet/>
      <dgm:spPr/>
      <dgm:t>
        <a:bodyPr/>
        <a:lstStyle/>
        <a:p>
          <a:r>
            <a:rPr lang="en-US" dirty="0"/>
            <a:t>No perishable products, except beverages processed in accordance with the regulations</a:t>
          </a:r>
        </a:p>
      </dgm:t>
    </dgm:pt>
    <dgm:pt modelId="{A366AFE4-AE45-4717-8AEF-17619B4FEB2C}" type="parTrans" cxnId="{AA1BC11A-482E-4B94-8C56-D0AD97865304}">
      <dgm:prSet/>
      <dgm:spPr/>
      <dgm:t>
        <a:bodyPr/>
        <a:lstStyle/>
        <a:p>
          <a:endParaRPr lang="en-US"/>
        </a:p>
      </dgm:t>
    </dgm:pt>
    <dgm:pt modelId="{3D5051E5-45CD-436F-BF5D-26B48D08045E}" type="sibTrans" cxnId="{AA1BC11A-482E-4B94-8C56-D0AD97865304}">
      <dgm:prSet/>
      <dgm:spPr/>
      <dgm:t>
        <a:bodyPr/>
        <a:lstStyle/>
        <a:p>
          <a:endParaRPr lang="en-US"/>
        </a:p>
      </dgm:t>
    </dgm:pt>
    <dgm:pt modelId="{FD369566-468A-4CEC-BC59-3B5708242872}">
      <dgm:prSet/>
      <dgm:spPr/>
      <dgm:t>
        <a:bodyPr/>
        <a:lstStyle/>
        <a:p>
          <a:r>
            <a:rPr lang="en-US" dirty="0"/>
            <a:t>No dairy, except butter purchased from a licensed entity</a:t>
          </a:r>
        </a:p>
      </dgm:t>
    </dgm:pt>
    <dgm:pt modelId="{6725E8CC-D23D-496F-9A98-F5644054A2B9}" type="parTrans" cxnId="{79F2FDF7-BA29-4301-B0D6-4BA9F4FF9293}">
      <dgm:prSet/>
      <dgm:spPr/>
      <dgm:t>
        <a:bodyPr/>
        <a:lstStyle/>
        <a:p>
          <a:endParaRPr lang="en-US"/>
        </a:p>
      </dgm:t>
    </dgm:pt>
    <dgm:pt modelId="{28BD861C-8B11-4CC6-896E-1755FCCD1F3F}" type="sibTrans" cxnId="{79F2FDF7-BA29-4301-B0D6-4BA9F4FF9293}">
      <dgm:prSet/>
      <dgm:spPr/>
      <dgm:t>
        <a:bodyPr/>
        <a:lstStyle/>
        <a:p>
          <a:endParaRPr lang="en-US"/>
        </a:p>
      </dgm:t>
    </dgm:pt>
    <dgm:pt modelId="{BEED5473-0846-4E6B-B808-80E0B540CE21}">
      <dgm:prSet/>
      <dgm:spPr/>
      <dgm:t>
        <a:bodyPr/>
        <a:lstStyle/>
        <a:p>
          <a:r>
            <a:rPr lang="en-US" dirty="0"/>
            <a:t>No seafood</a:t>
          </a:r>
        </a:p>
      </dgm:t>
    </dgm:pt>
    <dgm:pt modelId="{3D1E9E1F-E2DB-434D-9818-10CD26D429F9}" type="parTrans" cxnId="{AFC6E55D-B3CC-4699-AF6A-0DC1E72FF10B}">
      <dgm:prSet/>
      <dgm:spPr/>
      <dgm:t>
        <a:bodyPr/>
        <a:lstStyle/>
        <a:p>
          <a:endParaRPr lang="en-US"/>
        </a:p>
      </dgm:t>
    </dgm:pt>
    <dgm:pt modelId="{791026C1-6764-4A7C-B9B1-04EB0AC946E7}" type="sibTrans" cxnId="{AFC6E55D-B3CC-4699-AF6A-0DC1E72FF10B}">
      <dgm:prSet/>
      <dgm:spPr/>
      <dgm:t>
        <a:bodyPr/>
        <a:lstStyle/>
        <a:p>
          <a:endParaRPr lang="en-US"/>
        </a:p>
      </dgm:t>
    </dgm:pt>
    <dgm:pt modelId="{7A849451-2107-4E01-A009-A775B5D6512E}">
      <dgm:prSet/>
      <dgm:spPr/>
      <dgm:t>
        <a:bodyPr/>
        <a:lstStyle/>
        <a:p>
          <a:r>
            <a:rPr lang="en-US" dirty="0"/>
            <a:t>No low-acid canned products</a:t>
          </a:r>
        </a:p>
      </dgm:t>
    </dgm:pt>
    <dgm:pt modelId="{8B201A2E-8D93-434F-B1BF-E3DB79E03731}" type="parTrans" cxnId="{BF37EA17-BCF0-4E0A-94A9-3EA0E27AB9E9}">
      <dgm:prSet/>
      <dgm:spPr/>
      <dgm:t>
        <a:bodyPr/>
        <a:lstStyle/>
        <a:p>
          <a:endParaRPr lang="en-US"/>
        </a:p>
      </dgm:t>
    </dgm:pt>
    <dgm:pt modelId="{60565CCC-BD3D-4B26-94B0-EDDCD2C2A99C}" type="sibTrans" cxnId="{BF37EA17-BCF0-4E0A-94A9-3EA0E27AB9E9}">
      <dgm:prSet/>
      <dgm:spPr/>
      <dgm:t>
        <a:bodyPr/>
        <a:lstStyle/>
        <a:p>
          <a:endParaRPr lang="en-US"/>
        </a:p>
      </dgm:t>
    </dgm:pt>
    <dgm:pt modelId="{158918F0-F047-4B31-8FF3-4D2FC1004BB9}">
      <dgm:prSet/>
      <dgm:spPr/>
      <dgm:t>
        <a:bodyPr/>
        <a:lstStyle/>
        <a:p>
          <a:r>
            <a:rPr lang="en-US" dirty="0"/>
            <a:t>Product cannot be in the shape of a human being, animal, insect, or fruit.</a:t>
          </a:r>
        </a:p>
      </dgm:t>
    </dgm:pt>
    <dgm:pt modelId="{335348A3-188E-40AC-BA43-571599D79ED1}" type="parTrans" cxnId="{76111605-1C85-4C5F-BE4B-D46C0CDEA964}">
      <dgm:prSet/>
      <dgm:spPr/>
      <dgm:t>
        <a:bodyPr/>
        <a:lstStyle/>
        <a:p>
          <a:endParaRPr lang="en-US"/>
        </a:p>
      </dgm:t>
    </dgm:pt>
    <dgm:pt modelId="{74A7718C-8A85-4F30-9C60-A0C657B621F3}" type="sibTrans" cxnId="{76111605-1C85-4C5F-BE4B-D46C0CDEA964}">
      <dgm:prSet/>
      <dgm:spPr/>
      <dgm:t>
        <a:bodyPr/>
        <a:lstStyle/>
        <a:p>
          <a:endParaRPr lang="en-US"/>
        </a:p>
      </dgm:t>
    </dgm:pt>
    <dgm:pt modelId="{F84013EF-BEF7-48D5-BCE8-E1E0A38EF0BA}" type="pres">
      <dgm:prSet presAssocID="{775B50C5-26F8-4F27-9534-9F96E0933E0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04050C19-7AF0-4E79-B198-0AAD1192D5E2}" type="pres">
      <dgm:prSet presAssocID="{5B8C71C8-54AE-4B5E-BDBA-C6C4E362AC94}" presName="thickLine" presStyleLbl="alignNode1" presStyleIdx="0" presStyleCnt="6"/>
      <dgm:spPr/>
    </dgm:pt>
    <dgm:pt modelId="{A0EB277C-BF7D-4B20-88F7-352B75962935}" type="pres">
      <dgm:prSet presAssocID="{5B8C71C8-54AE-4B5E-BDBA-C6C4E362AC94}" presName="horz1" presStyleCnt="0"/>
      <dgm:spPr/>
    </dgm:pt>
    <dgm:pt modelId="{F480C19C-3D34-439C-8E37-5BF8EF3316A2}" type="pres">
      <dgm:prSet presAssocID="{5B8C71C8-54AE-4B5E-BDBA-C6C4E362AC94}" presName="tx1" presStyleLbl="revTx" presStyleIdx="0" presStyleCnt="6"/>
      <dgm:spPr/>
      <dgm:t>
        <a:bodyPr/>
        <a:lstStyle/>
        <a:p>
          <a:endParaRPr lang="en-US"/>
        </a:p>
      </dgm:t>
    </dgm:pt>
    <dgm:pt modelId="{C39F1768-427C-4C5E-9140-C65BB2E9BD4C}" type="pres">
      <dgm:prSet presAssocID="{5B8C71C8-54AE-4B5E-BDBA-C6C4E362AC94}" presName="vert1" presStyleCnt="0"/>
      <dgm:spPr/>
    </dgm:pt>
    <dgm:pt modelId="{4A179646-427E-4E94-A547-73F7F44DFAEC}" type="pres">
      <dgm:prSet presAssocID="{21B30BC5-9362-4E60-88C6-6CA9B334F31C}" presName="thickLine" presStyleLbl="alignNode1" presStyleIdx="1" presStyleCnt="6"/>
      <dgm:spPr/>
    </dgm:pt>
    <dgm:pt modelId="{E2AB4952-EACA-4247-B209-D7AC0BFAED0F}" type="pres">
      <dgm:prSet presAssocID="{21B30BC5-9362-4E60-88C6-6CA9B334F31C}" presName="horz1" presStyleCnt="0"/>
      <dgm:spPr/>
    </dgm:pt>
    <dgm:pt modelId="{C114B405-FD78-4D9C-B0AF-2590860D1FC3}" type="pres">
      <dgm:prSet presAssocID="{21B30BC5-9362-4E60-88C6-6CA9B334F31C}" presName="tx1" presStyleLbl="revTx" presStyleIdx="1" presStyleCnt="6"/>
      <dgm:spPr/>
      <dgm:t>
        <a:bodyPr/>
        <a:lstStyle/>
        <a:p>
          <a:endParaRPr lang="en-US"/>
        </a:p>
      </dgm:t>
    </dgm:pt>
    <dgm:pt modelId="{1E5B9D91-056B-45D8-BBDD-83719353C0B6}" type="pres">
      <dgm:prSet presAssocID="{21B30BC5-9362-4E60-88C6-6CA9B334F31C}" presName="vert1" presStyleCnt="0"/>
      <dgm:spPr/>
    </dgm:pt>
    <dgm:pt modelId="{63F8DD10-46EB-4F77-96D9-E46305566167}" type="pres">
      <dgm:prSet presAssocID="{FD369566-468A-4CEC-BC59-3B5708242872}" presName="thickLine" presStyleLbl="alignNode1" presStyleIdx="2" presStyleCnt="6"/>
      <dgm:spPr/>
    </dgm:pt>
    <dgm:pt modelId="{627E0627-47E6-4425-8504-EB1AF43013F3}" type="pres">
      <dgm:prSet presAssocID="{FD369566-468A-4CEC-BC59-3B5708242872}" presName="horz1" presStyleCnt="0"/>
      <dgm:spPr/>
    </dgm:pt>
    <dgm:pt modelId="{A662AAB6-BDC9-4FFF-A8D5-B38519ED2E41}" type="pres">
      <dgm:prSet presAssocID="{FD369566-468A-4CEC-BC59-3B5708242872}" presName="tx1" presStyleLbl="revTx" presStyleIdx="2" presStyleCnt="6"/>
      <dgm:spPr/>
      <dgm:t>
        <a:bodyPr/>
        <a:lstStyle/>
        <a:p>
          <a:endParaRPr lang="en-US"/>
        </a:p>
      </dgm:t>
    </dgm:pt>
    <dgm:pt modelId="{0AB8091F-5104-4B7E-A456-34A5E4A3B315}" type="pres">
      <dgm:prSet presAssocID="{FD369566-468A-4CEC-BC59-3B5708242872}" presName="vert1" presStyleCnt="0"/>
      <dgm:spPr/>
    </dgm:pt>
    <dgm:pt modelId="{45CE87D5-AA18-4936-8DAD-A9BB568A66A4}" type="pres">
      <dgm:prSet presAssocID="{BEED5473-0846-4E6B-B808-80E0B540CE21}" presName="thickLine" presStyleLbl="alignNode1" presStyleIdx="3" presStyleCnt="6"/>
      <dgm:spPr/>
    </dgm:pt>
    <dgm:pt modelId="{98E5CF30-82D8-4CF3-8250-A147ECB8A59F}" type="pres">
      <dgm:prSet presAssocID="{BEED5473-0846-4E6B-B808-80E0B540CE21}" presName="horz1" presStyleCnt="0"/>
      <dgm:spPr/>
    </dgm:pt>
    <dgm:pt modelId="{29275311-83AC-4252-82CE-E51DA539797C}" type="pres">
      <dgm:prSet presAssocID="{BEED5473-0846-4E6B-B808-80E0B540CE21}" presName="tx1" presStyleLbl="revTx" presStyleIdx="3" presStyleCnt="6"/>
      <dgm:spPr/>
      <dgm:t>
        <a:bodyPr/>
        <a:lstStyle/>
        <a:p>
          <a:endParaRPr lang="en-US"/>
        </a:p>
      </dgm:t>
    </dgm:pt>
    <dgm:pt modelId="{C030BF3D-4EB3-4BC7-AA38-6F578AFEF0A6}" type="pres">
      <dgm:prSet presAssocID="{BEED5473-0846-4E6B-B808-80E0B540CE21}" presName="vert1" presStyleCnt="0"/>
      <dgm:spPr/>
    </dgm:pt>
    <dgm:pt modelId="{614AE8EA-DEAC-469E-AA1C-1D1A4B65319A}" type="pres">
      <dgm:prSet presAssocID="{7A849451-2107-4E01-A009-A775B5D6512E}" presName="thickLine" presStyleLbl="alignNode1" presStyleIdx="4" presStyleCnt="6"/>
      <dgm:spPr/>
    </dgm:pt>
    <dgm:pt modelId="{98B18364-70CD-4B22-9E63-F742D7E38F56}" type="pres">
      <dgm:prSet presAssocID="{7A849451-2107-4E01-A009-A775B5D6512E}" presName="horz1" presStyleCnt="0"/>
      <dgm:spPr/>
    </dgm:pt>
    <dgm:pt modelId="{946CC9D4-659D-47ED-8838-898569CEAF79}" type="pres">
      <dgm:prSet presAssocID="{7A849451-2107-4E01-A009-A775B5D6512E}" presName="tx1" presStyleLbl="revTx" presStyleIdx="4" presStyleCnt="6"/>
      <dgm:spPr/>
      <dgm:t>
        <a:bodyPr/>
        <a:lstStyle/>
        <a:p>
          <a:endParaRPr lang="en-US"/>
        </a:p>
      </dgm:t>
    </dgm:pt>
    <dgm:pt modelId="{851671C8-5D4F-4604-B5C6-D53C6F17DC0E}" type="pres">
      <dgm:prSet presAssocID="{7A849451-2107-4E01-A009-A775B5D6512E}" presName="vert1" presStyleCnt="0"/>
      <dgm:spPr/>
    </dgm:pt>
    <dgm:pt modelId="{7169C08E-3D8A-4185-B710-5C7232AC5633}" type="pres">
      <dgm:prSet presAssocID="{158918F0-F047-4B31-8FF3-4D2FC1004BB9}" presName="thickLine" presStyleLbl="alignNode1" presStyleIdx="5" presStyleCnt="6"/>
      <dgm:spPr/>
    </dgm:pt>
    <dgm:pt modelId="{56B22924-D848-4715-806C-E8B1D7C5C66C}" type="pres">
      <dgm:prSet presAssocID="{158918F0-F047-4B31-8FF3-4D2FC1004BB9}" presName="horz1" presStyleCnt="0"/>
      <dgm:spPr/>
    </dgm:pt>
    <dgm:pt modelId="{CB0DD3D7-1A0C-406F-8636-5008514A2FC7}" type="pres">
      <dgm:prSet presAssocID="{158918F0-F047-4B31-8FF3-4D2FC1004BB9}" presName="tx1" presStyleLbl="revTx" presStyleIdx="5" presStyleCnt="6"/>
      <dgm:spPr/>
      <dgm:t>
        <a:bodyPr/>
        <a:lstStyle/>
        <a:p>
          <a:endParaRPr lang="en-US"/>
        </a:p>
      </dgm:t>
    </dgm:pt>
    <dgm:pt modelId="{ABF396EF-6E81-48B3-93CE-3EC3580746BC}" type="pres">
      <dgm:prSet presAssocID="{158918F0-F047-4B31-8FF3-4D2FC1004BB9}" presName="vert1" presStyleCnt="0"/>
      <dgm:spPr/>
    </dgm:pt>
  </dgm:ptLst>
  <dgm:cxnLst>
    <dgm:cxn modelId="{3F75E949-2422-487F-999A-6E658C1B1E7F}" type="presOf" srcId="{5B8C71C8-54AE-4B5E-BDBA-C6C4E362AC94}" destId="{F480C19C-3D34-439C-8E37-5BF8EF3316A2}" srcOrd="0" destOrd="0" presId="urn:microsoft.com/office/officeart/2008/layout/LinedList"/>
    <dgm:cxn modelId="{6A9CC76B-084B-403E-94D7-7A8574AEEDE4}" type="presOf" srcId="{BEED5473-0846-4E6B-B808-80E0B540CE21}" destId="{29275311-83AC-4252-82CE-E51DA539797C}" srcOrd="0" destOrd="0" presId="urn:microsoft.com/office/officeart/2008/layout/LinedList"/>
    <dgm:cxn modelId="{55BDBD2F-CD35-4179-9B08-EB4A42DF453A}" type="presOf" srcId="{158918F0-F047-4B31-8FF3-4D2FC1004BB9}" destId="{CB0DD3D7-1A0C-406F-8636-5008514A2FC7}" srcOrd="0" destOrd="0" presId="urn:microsoft.com/office/officeart/2008/layout/LinedList"/>
    <dgm:cxn modelId="{24CFA992-A637-40FA-8188-D16438F4BF90}" srcId="{775B50C5-26F8-4F27-9534-9F96E0933E00}" destId="{5B8C71C8-54AE-4B5E-BDBA-C6C4E362AC94}" srcOrd="0" destOrd="0" parTransId="{F5F6A7BF-D395-4B58-A5D3-8DA7026C88F0}" sibTransId="{DDA1B630-6B1C-4EF8-A3B7-E1B2705EE72A}"/>
    <dgm:cxn modelId="{D7CADC9C-4993-4B6A-84E7-62A48E666308}" type="presOf" srcId="{7A849451-2107-4E01-A009-A775B5D6512E}" destId="{946CC9D4-659D-47ED-8838-898569CEAF79}" srcOrd="0" destOrd="0" presId="urn:microsoft.com/office/officeart/2008/layout/LinedList"/>
    <dgm:cxn modelId="{BF37EA17-BCF0-4E0A-94A9-3EA0E27AB9E9}" srcId="{775B50C5-26F8-4F27-9534-9F96E0933E00}" destId="{7A849451-2107-4E01-A009-A775B5D6512E}" srcOrd="4" destOrd="0" parTransId="{8B201A2E-8D93-434F-B1BF-E3DB79E03731}" sibTransId="{60565CCC-BD3D-4B26-94B0-EDDCD2C2A99C}"/>
    <dgm:cxn modelId="{09FD232D-F075-4AF4-BACA-9F43079F62AA}" type="presOf" srcId="{21B30BC5-9362-4E60-88C6-6CA9B334F31C}" destId="{C114B405-FD78-4D9C-B0AF-2590860D1FC3}" srcOrd="0" destOrd="0" presId="urn:microsoft.com/office/officeart/2008/layout/LinedList"/>
    <dgm:cxn modelId="{AFC6E55D-B3CC-4699-AF6A-0DC1E72FF10B}" srcId="{775B50C5-26F8-4F27-9534-9F96E0933E00}" destId="{BEED5473-0846-4E6B-B808-80E0B540CE21}" srcOrd="3" destOrd="0" parTransId="{3D1E9E1F-E2DB-434D-9818-10CD26D429F9}" sibTransId="{791026C1-6764-4A7C-B9B1-04EB0AC946E7}"/>
    <dgm:cxn modelId="{AA1BC11A-482E-4B94-8C56-D0AD97865304}" srcId="{775B50C5-26F8-4F27-9534-9F96E0933E00}" destId="{21B30BC5-9362-4E60-88C6-6CA9B334F31C}" srcOrd="1" destOrd="0" parTransId="{A366AFE4-AE45-4717-8AEF-17619B4FEB2C}" sibTransId="{3D5051E5-45CD-436F-BF5D-26B48D08045E}"/>
    <dgm:cxn modelId="{76111605-1C85-4C5F-BE4B-D46C0CDEA964}" srcId="{775B50C5-26F8-4F27-9534-9F96E0933E00}" destId="{158918F0-F047-4B31-8FF3-4D2FC1004BB9}" srcOrd="5" destOrd="0" parTransId="{335348A3-188E-40AC-BA43-571599D79ED1}" sibTransId="{74A7718C-8A85-4F30-9C60-A0C657B621F3}"/>
    <dgm:cxn modelId="{975A6660-9D56-411B-A4FA-4E403C7F0C80}" type="presOf" srcId="{775B50C5-26F8-4F27-9534-9F96E0933E00}" destId="{F84013EF-BEF7-48D5-BCE8-E1E0A38EF0BA}" srcOrd="0" destOrd="0" presId="urn:microsoft.com/office/officeart/2008/layout/LinedList"/>
    <dgm:cxn modelId="{30BD73F2-533F-4BBE-A7F8-D0297304CEAE}" type="presOf" srcId="{FD369566-468A-4CEC-BC59-3B5708242872}" destId="{A662AAB6-BDC9-4FFF-A8D5-B38519ED2E41}" srcOrd="0" destOrd="0" presId="urn:microsoft.com/office/officeart/2008/layout/LinedList"/>
    <dgm:cxn modelId="{79F2FDF7-BA29-4301-B0D6-4BA9F4FF9293}" srcId="{775B50C5-26F8-4F27-9534-9F96E0933E00}" destId="{FD369566-468A-4CEC-BC59-3B5708242872}" srcOrd="2" destOrd="0" parTransId="{6725E8CC-D23D-496F-9A98-F5644054A2B9}" sibTransId="{28BD861C-8B11-4CC6-896E-1755FCCD1F3F}"/>
    <dgm:cxn modelId="{093B51A8-C28B-40A5-9AE9-40BD7FC7AF73}" type="presParOf" srcId="{F84013EF-BEF7-48D5-BCE8-E1E0A38EF0BA}" destId="{04050C19-7AF0-4E79-B198-0AAD1192D5E2}" srcOrd="0" destOrd="0" presId="urn:microsoft.com/office/officeart/2008/layout/LinedList"/>
    <dgm:cxn modelId="{46E3C061-B3E3-41A5-92F0-9C36E06341B6}" type="presParOf" srcId="{F84013EF-BEF7-48D5-BCE8-E1E0A38EF0BA}" destId="{A0EB277C-BF7D-4B20-88F7-352B75962935}" srcOrd="1" destOrd="0" presId="urn:microsoft.com/office/officeart/2008/layout/LinedList"/>
    <dgm:cxn modelId="{7068B78E-A3CF-4F9F-BF2E-05A58810FD91}" type="presParOf" srcId="{A0EB277C-BF7D-4B20-88F7-352B75962935}" destId="{F480C19C-3D34-439C-8E37-5BF8EF3316A2}" srcOrd="0" destOrd="0" presId="urn:microsoft.com/office/officeart/2008/layout/LinedList"/>
    <dgm:cxn modelId="{E7A6F4B0-7BFD-45E2-8E11-72F43F392AF9}" type="presParOf" srcId="{A0EB277C-BF7D-4B20-88F7-352B75962935}" destId="{C39F1768-427C-4C5E-9140-C65BB2E9BD4C}" srcOrd="1" destOrd="0" presId="urn:microsoft.com/office/officeart/2008/layout/LinedList"/>
    <dgm:cxn modelId="{4B3A33C4-239C-406E-B0F5-849A8F69DABC}" type="presParOf" srcId="{F84013EF-BEF7-48D5-BCE8-E1E0A38EF0BA}" destId="{4A179646-427E-4E94-A547-73F7F44DFAEC}" srcOrd="2" destOrd="0" presId="urn:microsoft.com/office/officeart/2008/layout/LinedList"/>
    <dgm:cxn modelId="{CAE2E4EE-312F-47B9-B648-FC70A12EE837}" type="presParOf" srcId="{F84013EF-BEF7-48D5-BCE8-E1E0A38EF0BA}" destId="{E2AB4952-EACA-4247-B209-D7AC0BFAED0F}" srcOrd="3" destOrd="0" presId="urn:microsoft.com/office/officeart/2008/layout/LinedList"/>
    <dgm:cxn modelId="{FFAD650A-EBB9-44BD-B18E-2BAE11359FD5}" type="presParOf" srcId="{E2AB4952-EACA-4247-B209-D7AC0BFAED0F}" destId="{C114B405-FD78-4D9C-B0AF-2590860D1FC3}" srcOrd="0" destOrd="0" presId="urn:microsoft.com/office/officeart/2008/layout/LinedList"/>
    <dgm:cxn modelId="{ECEA2AAA-2CA2-4660-B003-F36670116C66}" type="presParOf" srcId="{E2AB4952-EACA-4247-B209-D7AC0BFAED0F}" destId="{1E5B9D91-056B-45D8-BBDD-83719353C0B6}" srcOrd="1" destOrd="0" presId="urn:microsoft.com/office/officeart/2008/layout/LinedList"/>
    <dgm:cxn modelId="{963ED0A5-212A-4E03-A689-3C9EBF244460}" type="presParOf" srcId="{F84013EF-BEF7-48D5-BCE8-E1E0A38EF0BA}" destId="{63F8DD10-46EB-4F77-96D9-E46305566167}" srcOrd="4" destOrd="0" presId="urn:microsoft.com/office/officeart/2008/layout/LinedList"/>
    <dgm:cxn modelId="{F7398DF8-20C9-4FF5-B957-F1E2E879AB6E}" type="presParOf" srcId="{F84013EF-BEF7-48D5-BCE8-E1E0A38EF0BA}" destId="{627E0627-47E6-4425-8504-EB1AF43013F3}" srcOrd="5" destOrd="0" presId="urn:microsoft.com/office/officeart/2008/layout/LinedList"/>
    <dgm:cxn modelId="{D1A20AD4-05F7-4603-A53C-A2B6194DA699}" type="presParOf" srcId="{627E0627-47E6-4425-8504-EB1AF43013F3}" destId="{A662AAB6-BDC9-4FFF-A8D5-B38519ED2E41}" srcOrd="0" destOrd="0" presId="urn:microsoft.com/office/officeart/2008/layout/LinedList"/>
    <dgm:cxn modelId="{06376322-8B6C-40FE-9399-77CD48DAE821}" type="presParOf" srcId="{627E0627-47E6-4425-8504-EB1AF43013F3}" destId="{0AB8091F-5104-4B7E-A456-34A5E4A3B315}" srcOrd="1" destOrd="0" presId="urn:microsoft.com/office/officeart/2008/layout/LinedList"/>
    <dgm:cxn modelId="{C9744896-7F31-47E2-B886-2A9F70245059}" type="presParOf" srcId="{F84013EF-BEF7-48D5-BCE8-E1E0A38EF0BA}" destId="{45CE87D5-AA18-4936-8DAD-A9BB568A66A4}" srcOrd="6" destOrd="0" presId="urn:microsoft.com/office/officeart/2008/layout/LinedList"/>
    <dgm:cxn modelId="{626FCB3B-CC64-4063-A173-3DB2C8EE7286}" type="presParOf" srcId="{F84013EF-BEF7-48D5-BCE8-E1E0A38EF0BA}" destId="{98E5CF30-82D8-4CF3-8250-A147ECB8A59F}" srcOrd="7" destOrd="0" presId="urn:microsoft.com/office/officeart/2008/layout/LinedList"/>
    <dgm:cxn modelId="{58EC5087-E166-4D39-9232-1ECA0EBE67A1}" type="presParOf" srcId="{98E5CF30-82D8-4CF3-8250-A147ECB8A59F}" destId="{29275311-83AC-4252-82CE-E51DA539797C}" srcOrd="0" destOrd="0" presId="urn:microsoft.com/office/officeart/2008/layout/LinedList"/>
    <dgm:cxn modelId="{4C5AED3D-F525-4D78-B979-7304FF2D2B19}" type="presParOf" srcId="{98E5CF30-82D8-4CF3-8250-A147ECB8A59F}" destId="{C030BF3D-4EB3-4BC7-AA38-6F578AFEF0A6}" srcOrd="1" destOrd="0" presId="urn:microsoft.com/office/officeart/2008/layout/LinedList"/>
    <dgm:cxn modelId="{0CD30DC2-03B7-41AB-A8BC-2C4A769DA436}" type="presParOf" srcId="{F84013EF-BEF7-48D5-BCE8-E1E0A38EF0BA}" destId="{614AE8EA-DEAC-469E-AA1C-1D1A4B65319A}" srcOrd="8" destOrd="0" presId="urn:microsoft.com/office/officeart/2008/layout/LinedList"/>
    <dgm:cxn modelId="{D00CEE4F-EAA7-4DC8-9302-426C49B014D3}" type="presParOf" srcId="{F84013EF-BEF7-48D5-BCE8-E1E0A38EF0BA}" destId="{98B18364-70CD-4B22-9E63-F742D7E38F56}" srcOrd="9" destOrd="0" presId="urn:microsoft.com/office/officeart/2008/layout/LinedList"/>
    <dgm:cxn modelId="{63804E2A-3E88-4A72-BFBF-98F5503E79DB}" type="presParOf" srcId="{98B18364-70CD-4B22-9E63-F742D7E38F56}" destId="{946CC9D4-659D-47ED-8838-898569CEAF79}" srcOrd="0" destOrd="0" presId="urn:microsoft.com/office/officeart/2008/layout/LinedList"/>
    <dgm:cxn modelId="{2BB50B26-EBB0-490C-9D71-E5864B44029D}" type="presParOf" srcId="{98B18364-70CD-4B22-9E63-F742D7E38F56}" destId="{851671C8-5D4F-4604-B5C6-D53C6F17DC0E}" srcOrd="1" destOrd="0" presId="urn:microsoft.com/office/officeart/2008/layout/LinedList"/>
    <dgm:cxn modelId="{7724AB5F-8780-4D40-86D4-8F878AEA35A0}" type="presParOf" srcId="{F84013EF-BEF7-48D5-BCE8-E1E0A38EF0BA}" destId="{7169C08E-3D8A-4185-B710-5C7232AC5633}" srcOrd="10" destOrd="0" presId="urn:microsoft.com/office/officeart/2008/layout/LinedList"/>
    <dgm:cxn modelId="{1B100F52-FE31-4E34-B333-48CE3F01BD02}" type="presParOf" srcId="{F84013EF-BEF7-48D5-BCE8-E1E0A38EF0BA}" destId="{56B22924-D848-4715-806C-E8B1D7C5C66C}" srcOrd="11" destOrd="0" presId="urn:microsoft.com/office/officeart/2008/layout/LinedList"/>
    <dgm:cxn modelId="{D0BC203B-B432-4A64-ADF1-6A55897A9A51}" type="presParOf" srcId="{56B22924-D848-4715-806C-E8B1D7C5C66C}" destId="{CB0DD3D7-1A0C-406F-8636-5008514A2FC7}" srcOrd="0" destOrd="0" presId="urn:microsoft.com/office/officeart/2008/layout/LinedList"/>
    <dgm:cxn modelId="{677CF1CF-A8B9-4152-84D9-DF559DFF1C95}" type="presParOf" srcId="{56B22924-D848-4715-806C-E8B1D7C5C66C}" destId="{ABF396EF-6E81-48B3-93CE-3EC3580746B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F832D8-C6BE-5648-A2A9-24BE94338F55}" type="doc">
      <dgm:prSet loTypeId="urn:microsoft.com/office/officeart/2005/8/layout/list1" loCatId="Inbox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EB966676-D0DC-E94C-96B6-6E1F4F0ECC36}">
      <dgm:prSet phldrT="[Text]"/>
      <dgm:spPr/>
      <dgm:t>
        <a:bodyPr/>
        <a:lstStyle/>
        <a:p>
          <a:r>
            <a:rPr lang="en-US"/>
            <a:t>Edibles</a:t>
          </a:r>
        </a:p>
      </dgm:t>
    </dgm:pt>
    <dgm:pt modelId="{0151C42C-B802-DC4F-AE70-C2A960290392}" type="parTrans" cxnId="{B95C5716-6917-4D4E-A9F8-00492BAEBFCC}">
      <dgm:prSet/>
      <dgm:spPr/>
      <dgm:t>
        <a:bodyPr/>
        <a:lstStyle/>
        <a:p>
          <a:endParaRPr lang="en-US" sz="1600"/>
        </a:p>
      </dgm:t>
    </dgm:pt>
    <dgm:pt modelId="{3D5FCAA6-3918-B842-9B68-3996D748DD68}" type="sibTrans" cxnId="{B95C5716-6917-4D4E-A9F8-00492BAEBFCC}">
      <dgm:prSet/>
      <dgm:spPr/>
      <dgm:t>
        <a:bodyPr/>
        <a:lstStyle/>
        <a:p>
          <a:endParaRPr lang="en-US"/>
        </a:p>
      </dgm:t>
    </dgm:pt>
    <dgm:pt modelId="{66325DB5-74D3-6844-B814-1A9FF5190717}">
      <dgm:prSet phldrT="[Text]"/>
      <dgm:spPr/>
      <dgm:t>
        <a:bodyPr/>
        <a:lstStyle/>
        <a:p>
          <a:r>
            <a:rPr lang="en-US"/>
            <a:t>10 milligrams per serving</a:t>
          </a:r>
        </a:p>
      </dgm:t>
    </dgm:pt>
    <dgm:pt modelId="{C43D2E33-C233-E745-8CE1-E88131CD547A}" type="parTrans" cxnId="{4D47C8B5-B06E-E741-9272-A9AA04475BBA}">
      <dgm:prSet/>
      <dgm:spPr/>
      <dgm:t>
        <a:bodyPr/>
        <a:lstStyle/>
        <a:p>
          <a:endParaRPr lang="en-US" sz="1600"/>
        </a:p>
      </dgm:t>
    </dgm:pt>
    <dgm:pt modelId="{A0F291AE-644B-AF47-9D7E-D9B3346C8E34}" type="sibTrans" cxnId="{4D47C8B5-B06E-E741-9272-A9AA04475BBA}">
      <dgm:prSet/>
      <dgm:spPr/>
      <dgm:t>
        <a:bodyPr/>
        <a:lstStyle/>
        <a:p>
          <a:endParaRPr lang="en-US"/>
        </a:p>
      </dgm:t>
    </dgm:pt>
    <dgm:pt modelId="{4A2948DB-C5BD-1641-AC24-CA7852EA3C51}">
      <dgm:prSet phldrT="[Text]"/>
      <dgm:spPr/>
      <dgm:t>
        <a:bodyPr/>
        <a:lstStyle/>
        <a:p>
          <a:r>
            <a:rPr lang="en-US"/>
            <a:t>Other Products</a:t>
          </a:r>
        </a:p>
      </dgm:t>
    </dgm:pt>
    <dgm:pt modelId="{6FA7F39A-A942-7845-A9F5-57EC5B667A8B}" type="parTrans" cxnId="{D0DF5CD3-5539-E34F-84FF-6FA29F170F3D}">
      <dgm:prSet/>
      <dgm:spPr/>
      <dgm:t>
        <a:bodyPr/>
        <a:lstStyle/>
        <a:p>
          <a:endParaRPr lang="en-US" sz="1600"/>
        </a:p>
      </dgm:t>
    </dgm:pt>
    <dgm:pt modelId="{25542699-E11A-4E4D-8721-B639CD802B5C}" type="sibTrans" cxnId="{D0DF5CD3-5539-E34F-84FF-6FA29F170F3D}">
      <dgm:prSet/>
      <dgm:spPr/>
      <dgm:t>
        <a:bodyPr/>
        <a:lstStyle/>
        <a:p>
          <a:endParaRPr lang="en-US"/>
        </a:p>
      </dgm:t>
    </dgm:pt>
    <dgm:pt modelId="{19F88227-391B-4144-8E47-FD87AE131D00}">
      <dgm:prSet phldrT="[Text]"/>
      <dgm:spPr/>
      <dgm:t>
        <a:bodyPr/>
        <a:lstStyle/>
        <a:p>
          <a:r>
            <a:rPr lang="en-US"/>
            <a:t>1000 milligrams per package (adult-use)</a:t>
          </a:r>
        </a:p>
      </dgm:t>
    </dgm:pt>
    <dgm:pt modelId="{C6B1BB05-B482-CE4F-AFD6-FCC61990FF8F}" type="parTrans" cxnId="{C0379974-EA06-6A4B-AA22-6DE5FCCBFE88}">
      <dgm:prSet/>
      <dgm:spPr/>
      <dgm:t>
        <a:bodyPr/>
        <a:lstStyle/>
        <a:p>
          <a:endParaRPr lang="en-US" sz="1600"/>
        </a:p>
      </dgm:t>
    </dgm:pt>
    <dgm:pt modelId="{263E7274-1EBF-6D43-9D2B-287240C6F8EE}" type="sibTrans" cxnId="{C0379974-EA06-6A4B-AA22-6DE5FCCBFE88}">
      <dgm:prSet/>
      <dgm:spPr/>
      <dgm:t>
        <a:bodyPr/>
        <a:lstStyle/>
        <a:p>
          <a:endParaRPr lang="en-US"/>
        </a:p>
      </dgm:t>
    </dgm:pt>
    <dgm:pt modelId="{4CFF9407-60D2-D147-A065-1ABF0C2FD8E3}">
      <dgm:prSet/>
      <dgm:spPr/>
      <dgm:t>
        <a:bodyPr/>
        <a:lstStyle/>
        <a:p>
          <a:r>
            <a:rPr lang="en-US"/>
            <a:t>2000 milligrams per package (medicinal)</a:t>
          </a:r>
        </a:p>
      </dgm:t>
    </dgm:pt>
    <dgm:pt modelId="{8D8E8A05-B063-B148-8D02-A9887D6F760B}" type="parTrans" cxnId="{4ED23D76-8B0B-5A4D-A72D-91440F7EE3A4}">
      <dgm:prSet/>
      <dgm:spPr/>
      <dgm:t>
        <a:bodyPr/>
        <a:lstStyle/>
        <a:p>
          <a:endParaRPr lang="en-US" sz="1600"/>
        </a:p>
      </dgm:t>
    </dgm:pt>
    <dgm:pt modelId="{48CA2A57-B24D-6246-A144-9C90591D979C}" type="sibTrans" cxnId="{4ED23D76-8B0B-5A4D-A72D-91440F7EE3A4}">
      <dgm:prSet/>
      <dgm:spPr/>
      <dgm:t>
        <a:bodyPr/>
        <a:lstStyle/>
        <a:p>
          <a:endParaRPr lang="en-US"/>
        </a:p>
      </dgm:t>
    </dgm:pt>
    <dgm:pt modelId="{BFECF007-3835-AF44-BCCF-804A5E6515D9}">
      <dgm:prSet/>
      <dgm:spPr/>
      <dgm:t>
        <a:bodyPr/>
        <a:lstStyle/>
        <a:p>
          <a:r>
            <a:rPr lang="en-US"/>
            <a:t>100 milligrams per package</a:t>
          </a:r>
        </a:p>
      </dgm:t>
    </dgm:pt>
    <dgm:pt modelId="{E278CB2F-0C52-6C42-9322-A26DE3D53B63}" type="parTrans" cxnId="{CF1441E3-25B7-0A4D-AF2A-5A595A7FB1D2}">
      <dgm:prSet/>
      <dgm:spPr/>
      <dgm:t>
        <a:bodyPr/>
        <a:lstStyle/>
        <a:p>
          <a:endParaRPr lang="en-US" sz="1600"/>
        </a:p>
      </dgm:t>
    </dgm:pt>
    <dgm:pt modelId="{24D09244-D354-7247-9E63-BDF5BD6D82E5}" type="sibTrans" cxnId="{CF1441E3-25B7-0A4D-AF2A-5A595A7FB1D2}">
      <dgm:prSet/>
      <dgm:spPr/>
      <dgm:t>
        <a:bodyPr/>
        <a:lstStyle/>
        <a:p>
          <a:endParaRPr lang="en-US"/>
        </a:p>
      </dgm:t>
    </dgm:pt>
    <dgm:pt modelId="{D592B74E-3784-4C9C-90EA-5EAB4FA00344}" type="pres">
      <dgm:prSet presAssocID="{00F832D8-C6BE-5648-A2A9-24BE94338F5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7AA3E31-1CBF-4529-9DFD-A661ABE42C60}" type="pres">
      <dgm:prSet presAssocID="{EB966676-D0DC-E94C-96B6-6E1F4F0ECC36}" presName="parentLin" presStyleCnt="0"/>
      <dgm:spPr/>
    </dgm:pt>
    <dgm:pt modelId="{A653B12E-3338-4E59-A10B-CBBEF55C4282}" type="pres">
      <dgm:prSet presAssocID="{EB966676-D0DC-E94C-96B6-6E1F4F0ECC36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F3354192-9F72-4511-B354-AB8C10E786BF}" type="pres">
      <dgm:prSet presAssocID="{EB966676-D0DC-E94C-96B6-6E1F4F0ECC3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A1142D-0604-4D2F-931C-F4035AC7DB74}" type="pres">
      <dgm:prSet presAssocID="{EB966676-D0DC-E94C-96B6-6E1F4F0ECC36}" presName="negativeSpace" presStyleCnt="0"/>
      <dgm:spPr/>
    </dgm:pt>
    <dgm:pt modelId="{D8F1D18B-7D65-423A-AD6B-3F1CF6F3E63E}" type="pres">
      <dgm:prSet presAssocID="{EB966676-D0DC-E94C-96B6-6E1F4F0ECC36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203243-1EC7-49D6-8116-C6689EBEDD5E}" type="pres">
      <dgm:prSet presAssocID="{3D5FCAA6-3918-B842-9B68-3996D748DD68}" presName="spaceBetweenRectangles" presStyleCnt="0"/>
      <dgm:spPr/>
    </dgm:pt>
    <dgm:pt modelId="{C4114344-F487-47A4-AC7A-65C30384F6D1}" type="pres">
      <dgm:prSet presAssocID="{4A2948DB-C5BD-1641-AC24-CA7852EA3C51}" presName="parentLin" presStyleCnt="0"/>
      <dgm:spPr/>
    </dgm:pt>
    <dgm:pt modelId="{7FB70F5C-CE1C-4D98-A3FD-19CCF55E6280}" type="pres">
      <dgm:prSet presAssocID="{4A2948DB-C5BD-1641-AC24-CA7852EA3C51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176C011B-3A29-4CC1-8097-5AE1FEB3632B}" type="pres">
      <dgm:prSet presAssocID="{4A2948DB-C5BD-1641-AC24-CA7852EA3C5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7183A9-1503-45C6-9536-56D5FC1E8E03}" type="pres">
      <dgm:prSet presAssocID="{4A2948DB-C5BD-1641-AC24-CA7852EA3C51}" presName="negativeSpace" presStyleCnt="0"/>
      <dgm:spPr/>
    </dgm:pt>
    <dgm:pt modelId="{74559FAE-411E-4F40-99BA-5F37E71C1D61}" type="pres">
      <dgm:prSet presAssocID="{4A2948DB-C5BD-1641-AC24-CA7852EA3C51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2FCD60-5C1B-4BFB-AAA0-0B587CB445D9}" type="presOf" srcId="{BFECF007-3835-AF44-BCCF-804A5E6515D9}" destId="{D8F1D18B-7D65-423A-AD6B-3F1CF6F3E63E}" srcOrd="0" destOrd="1" presId="urn:microsoft.com/office/officeart/2005/8/layout/list1"/>
    <dgm:cxn modelId="{4D47C8B5-B06E-E741-9272-A9AA04475BBA}" srcId="{EB966676-D0DC-E94C-96B6-6E1F4F0ECC36}" destId="{66325DB5-74D3-6844-B814-1A9FF5190717}" srcOrd="0" destOrd="0" parTransId="{C43D2E33-C233-E745-8CE1-E88131CD547A}" sibTransId="{A0F291AE-644B-AF47-9D7E-D9B3346C8E34}"/>
    <dgm:cxn modelId="{2539646A-2868-4040-9207-9CC086AF5051}" type="presOf" srcId="{4A2948DB-C5BD-1641-AC24-CA7852EA3C51}" destId="{7FB70F5C-CE1C-4D98-A3FD-19CCF55E6280}" srcOrd="0" destOrd="0" presId="urn:microsoft.com/office/officeart/2005/8/layout/list1"/>
    <dgm:cxn modelId="{55724F3A-711A-4A45-B93D-AFAF57317EEB}" type="presOf" srcId="{00F832D8-C6BE-5648-A2A9-24BE94338F55}" destId="{D592B74E-3784-4C9C-90EA-5EAB4FA00344}" srcOrd="0" destOrd="0" presId="urn:microsoft.com/office/officeart/2005/8/layout/list1"/>
    <dgm:cxn modelId="{3B2DC08D-70F0-4D78-8EFA-1EFB16A8E374}" type="presOf" srcId="{4CFF9407-60D2-D147-A065-1ABF0C2FD8E3}" destId="{74559FAE-411E-4F40-99BA-5F37E71C1D61}" srcOrd="0" destOrd="1" presId="urn:microsoft.com/office/officeart/2005/8/layout/list1"/>
    <dgm:cxn modelId="{CF1441E3-25B7-0A4D-AF2A-5A595A7FB1D2}" srcId="{EB966676-D0DC-E94C-96B6-6E1F4F0ECC36}" destId="{BFECF007-3835-AF44-BCCF-804A5E6515D9}" srcOrd="1" destOrd="0" parTransId="{E278CB2F-0C52-6C42-9322-A26DE3D53B63}" sibTransId="{24D09244-D354-7247-9E63-BDF5BD6D82E5}"/>
    <dgm:cxn modelId="{B95C5716-6917-4D4E-A9F8-00492BAEBFCC}" srcId="{00F832D8-C6BE-5648-A2A9-24BE94338F55}" destId="{EB966676-D0DC-E94C-96B6-6E1F4F0ECC36}" srcOrd="0" destOrd="0" parTransId="{0151C42C-B802-DC4F-AE70-C2A960290392}" sibTransId="{3D5FCAA6-3918-B842-9B68-3996D748DD68}"/>
    <dgm:cxn modelId="{2A92131F-A728-4CFE-BCA3-D3B89F0E1BB2}" type="presOf" srcId="{4A2948DB-C5BD-1641-AC24-CA7852EA3C51}" destId="{176C011B-3A29-4CC1-8097-5AE1FEB3632B}" srcOrd="1" destOrd="0" presId="urn:microsoft.com/office/officeart/2005/8/layout/list1"/>
    <dgm:cxn modelId="{10CC4423-CA20-46D7-9160-3FF54360B0AF}" type="presOf" srcId="{66325DB5-74D3-6844-B814-1A9FF5190717}" destId="{D8F1D18B-7D65-423A-AD6B-3F1CF6F3E63E}" srcOrd="0" destOrd="0" presId="urn:microsoft.com/office/officeart/2005/8/layout/list1"/>
    <dgm:cxn modelId="{D0DF5CD3-5539-E34F-84FF-6FA29F170F3D}" srcId="{00F832D8-C6BE-5648-A2A9-24BE94338F55}" destId="{4A2948DB-C5BD-1641-AC24-CA7852EA3C51}" srcOrd="1" destOrd="0" parTransId="{6FA7F39A-A942-7845-A9F5-57EC5B667A8B}" sibTransId="{25542699-E11A-4E4D-8721-B639CD802B5C}"/>
    <dgm:cxn modelId="{99F3DCA2-28F9-481D-A89C-D4E81365D995}" type="presOf" srcId="{19F88227-391B-4144-8E47-FD87AE131D00}" destId="{74559FAE-411E-4F40-99BA-5F37E71C1D61}" srcOrd="0" destOrd="0" presId="urn:microsoft.com/office/officeart/2005/8/layout/list1"/>
    <dgm:cxn modelId="{89A598FD-DB26-456A-9CAC-5E56164D8216}" type="presOf" srcId="{EB966676-D0DC-E94C-96B6-6E1F4F0ECC36}" destId="{F3354192-9F72-4511-B354-AB8C10E786BF}" srcOrd="1" destOrd="0" presId="urn:microsoft.com/office/officeart/2005/8/layout/list1"/>
    <dgm:cxn modelId="{151B7A4C-69E9-4224-B0A9-F06B1371E6BD}" type="presOf" srcId="{EB966676-D0DC-E94C-96B6-6E1F4F0ECC36}" destId="{A653B12E-3338-4E59-A10B-CBBEF55C4282}" srcOrd="0" destOrd="0" presId="urn:microsoft.com/office/officeart/2005/8/layout/list1"/>
    <dgm:cxn modelId="{4ED23D76-8B0B-5A4D-A72D-91440F7EE3A4}" srcId="{4A2948DB-C5BD-1641-AC24-CA7852EA3C51}" destId="{4CFF9407-60D2-D147-A065-1ABF0C2FD8E3}" srcOrd="1" destOrd="0" parTransId="{8D8E8A05-B063-B148-8D02-A9887D6F760B}" sibTransId="{48CA2A57-B24D-6246-A144-9C90591D979C}"/>
    <dgm:cxn modelId="{C0379974-EA06-6A4B-AA22-6DE5FCCBFE88}" srcId="{4A2948DB-C5BD-1641-AC24-CA7852EA3C51}" destId="{19F88227-391B-4144-8E47-FD87AE131D00}" srcOrd="0" destOrd="0" parTransId="{C6B1BB05-B482-CE4F-AFD6-FCC61990FF8F}" sibTransId="{263E7274-1EBF-6D43-9D2B-287240C6F8EE}"/>
    <dgm:cxn modelId="{3C5AE141-AFDD-451B-839C-F6EDF21F0956}" type="presParOf" srcId="{D592B74E-3784-4C9C-90EA-5EAB4FA00344}" destId="{C7AA3E31-1CBF-4529-9DFD-A661ABE42C60}" srcOrd="0" destOrd="0" presId="urn:microsoft.com/office/officeart/2005/8/layout/list1"/>
    <dgm:cxn modelId="{EBA7B79D-A926-43AC-A4C7-C50676B2A7C3}" type="presParOf" srcId="{C7AA3E31-1CBF-4529-9DFD-A661ABE42C60}" destId="{A653B12E-3338-4E59-A10B-CBBEF55C4282}" srcOrd="0" destOrd="0" presId="urn:microsoft.com/office/officeart/2005/8/layout/list1"/>
    <dgm:cxn modelId="{F6F00644-4850-4C07-AAA4-E20976AED710}" type="presParOf" srcId="{C7AA3E31-1CBF-4529-9DFD-A661ABE42C60}" destId="{F3354192-9F72-4511-B354-AB8C10E786BF}" srcOrd="1" destOrd="0" presId="urn:microsoft.com/office/officeart/2005/8/layout/list1"/>
    <dgm:cxn modelId="{643A75F2-3D25-4983-BB46-945F7F16BF01}" type="presParOf" srcId="{D592B74E-3784-4C9C-90EA-5EAB4FA00344}" destId="{8FA1142D-0604-4D2F-931C-F4035AC7DB74}" srcOrd="1" destOrd="0" presId="urn:microsoft.com/office/officeart/2005/8/layout/list1"/>
    <dgm:cxn modelId="{EFBE31FD-C5C2-47FD-8E3D-88F3C1CA8DC9}" type="presParOf" srcId="{D592B74E-3784-4C9C-90EA-5EAB4FA00344}" destId="{D8F1D18B-7D65-423A-AD6B-3F1CF6F3E63E}" srcOrd="2" destOrd="0" presId="urn:microsoft.com/office/officeart/2005/8/layout/list1"/>
    <dgm:cxn modelId="{C9F09A33-89E0-4992-8BF7-2CA63FB46B26}" type="presParOf" srcId="{D592B74E-3784-4C9C-90EA-5EAB4FA00344}" destId="{C2203243-1EC7-49D6-8116-C6689EBEDD5E}" srcOrd="3" destOrd="0" presId="urn:microsoft.com/office/officeart/2005/8/layout/list1"/>
    <dgm:cxn modelId="{43F21BB5-7881-4578-BC9A-DF67324A62DD}" type="presParOf" srcId="{D592B74E-3784-4C9C-90EA-5EAB4FA00344}" destId="{C4114344-F487-47A4-AC7A-65C30384F6D1}" srcOrd="4" destOrd="0" presId="urn:microsoft.com/office/officeart/2005/8/layout/list1"/>
    <dgm:cxn modelId="{D31332F1-2E7F-4594-8CF8-4D05B1A20CC1}" type="presParOf" srcId="{C4114344-F487-47A4-AC7A-65C30384F6D1}" destId="{7FB70F5C-CE1C-4D98-A3FD-19CCF55E6280}" srcOrd="0" destOrd="0" presId="urn:microsoft.com/office/officeart/2005/8/layout/list1"/>
    <dgm:cxn modelId="{3E3CC8F6-AF81-4D2B-99BD-B836CFE2C9BC}" type="presParOf" srcId="{C4114344-F487-47A4-AC7A-65C30384F6D1}" destId="{176C011B-3A29-4CC1-8097-5AE1FEB3632B}" srcOrd="1" destOrd="0" presId="urn:microsoft.com/office/officeart/2005/8/layout/list1"/>
    <dgm:cxn modelId="{1428533D-F70B-45D7-8103-8F39EF9929FD}" type="presParOf" srcId="{D592B74E-3784-4C9C-90EA-5EAB4FA00344}" destId="{A97183A9-1503-45C6-9536-56D5FC1E8E03}" srcOrd="5" destOrd="0" presId="urn:microsoft.com/office/officeart/2005/8/layout/list1"/>
    <dgm:cxn modelId="{45618F5E-5498-46E8-B5CA-1DF7AB5E4DC7}" type="presParOf" srcId="{D592B74E-3784-4C9C-90EA-5EAB4FA00344}" destId="{74559FAE-411E-4F40-99BA-5F37E71C1D61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0A5636-82F5-384A-9A8B-AFB948C60E7A}" type="doc">
      <dgm:prSet loTypeId="urn:microsoft.com/office/officeart/2008/layout/LinedList" loCatId="Inbox" qsTypeId="urn:microsoft.com/office/officeart/2005/8/quickstyle/simple3" qsCatId="simple" csTypeId="urn:microsoft.com/office/officeart/2005/8/colors/accent1_3" csCatId="accent1" phldr="1"/>
      <dgm:spPr/>
      <dgm:t>
        <a:bodyPr/>
        <a:lstStyle/>
        <a:p>
          <a:endParaRPr lang="en-US"/>
        </a:p>
      </dgm:t>
    </dgm:pt>
    <dgm:pt modelId="{8C1C413B-997F-B745-AB4E-AA52AC3AB596}">
      <dgm:prSet phldrT="[Text]"/>
      <dgm:spPr/>
      <dgm:t>
        <a:bodyPr/>
        <a:lstStyle/>
        <a:p>
          <a:r>
            <a:rPr lang="en-US" dirty="0"/>
            <a:t>Cannot resemble traditional food packaging</a:t>
          </a:r>
        </a:p>
      </dgm:t>
    </dgm:pt>
    <dgm:pt modelId="{C53425B5-4A3C-3E4D-9BD4-AB2B505265ED}" type="parTrans" cxnId="{8DF11820-3C87-6449-A81F-E4D4AE960B2D}">
      <dgm:prSet/>
      <dgm:spPr/>
      <dgm:t>
        <a:bodyPr/>
        <a:lstStyle/>
        <a:p>
          <a:endParaRPr lang="en-US"/>
        </a:p>
      </dgm:t>
    </dgm:pt>
    <dgm:pt modelId="{1FC01EFE-34CC-C447-A885-980B49FA7702}" type="sibTrans" cxnId="{8DF11820-3C87-6449-A81F-E4D4AE960B2D}">
      <dgm:prSet/>
      <dgm:spPr/>
      <dgm:t>
        <a:bodyPr/>
        <a:lstStyle/>
        <a:p>
          <a:endParaRPr lang="en-US"/>
        </a:p>
      </dgm:t>
    </dgm:pt>
    <dgm:pt modelId="{50E8AF0A-2B52-2049-B6F2-F545243AE440}">
      <dgm:prSet phldrT="[Text]"/>
      <dgm:spPr/>
      <dgm:t>
        <a:bodyPr/>
        <a:lstStyle/>
        <a:p>
          <a:r>
            <a:rPr lang="en-US" dirty="0"/>
            <a:t>Opaque packaging (Edibles)</a:t>
          </a:r>
        </a:p>
      </dgm:t>
    </dgm:pt>
    <dgm:pt modelId="{1BFB0220-CA9C-4C45-A5F5-D97DE630584F}" type="parTrans" cxnId="{985F27E2-DA00-504B-B91D-7A38FCDE7F51}">
      <dgm:prSet/>
      <dgm:spPr/>
      <dgm:t>
        <a:bodyPr/>
        <a:lstStyle/>
        <a:p>
          <a:endParaRPr lang="en-US"/>
        </a:p>
      </dgm:t>
    </dgm:pt>
    <dgm:pt modelId="{568A025C-BC4D-ED4F-8B6B-55BE4F0EA916}" type="sibTrans" cxnId="{985F27E2-DA00-504B-B91D-7A38FCDE7F51}">
      <dgm:prSet/>
      <dgm:spPr/>
      <dgm:t>
        <a:bodyPr/>
        <a:lstStyle/>
        <a:p>
          <a:endParaRPr lang="en-US"/>
        </a:p>
      </dgm:t>
    </dgm:pt>
    <dgm:pt modelId="{05918FA4-734E-E940-B4B7-D3F725CD2FA1}">
      <dgm:prSet phldrT="[Text]"/>
      <dgm:spPr/>
      <dgm:t>
        <a:bodyPr/>
        <a:lstStyle/>
        <a:p>
          <a:r>
            <a:rPr lang="en-US" dirty="0"/>
            <a:t>Must be packaged before release to distributor</a:t>
          </a:r>
        </a:p>
      </dgm:t>
    </dgm:pt>
    <dgm:pt modelId="{ED85C530-6BF6-B84F-9F71-A91982B4B2FC}" type="parTrans" cxnId="{6B2BE2EE-6403-5F4A-BA9E-82AC63189163}">
      <dgm:prSet/>
      <dgm:spPr/>
      <dgm:t>
        <a:bodyPr/>
        <a:lstStyle/>
        <a:p>
          <a:endParaRPr lang="en-US"/>
        </a:p>
      </dgm:t>
    </dgm:pt>
    <dgm:pt modelId="{543C21B9-F187-C74F-9379-E3CAD0218362}" type="sibTrans" cxnId="{6B2BE2EE-6403-5F4A-BA9E-82AC63189163}">
      <dgm:prSet/>
      <dgm:spPr/>
      <dgm:t>
        <a:bodyPr/>
        <a:lstStyle/>
        <a:p>
          <a:endParaRPr lang="en-US"/>
        </a:p>
      </dgm:t>
    </dgm:pt>
    <dgm:pt modelId="{BFAFB4C1-45ED-4691-B907-6EF82996DBAE}">
      <dgm:prSet phldrT="[Text]"/>
      <dgm:spPr/>
      <dgm:t>
        <a:bodyPr/>
        <a:lstStyle/>
        <a:p>
          <a:r>
            <a:rPr lang="en-US" dirty="0"/>
            <a:t>Cannot be attractive to children</a:t>
          </a:r>
        </a:p>
      </dgm:t>
    </dgm:pt>
    <dgm:pt modelId="{D6F4DA7C-0554-4F73-BFC4-0B4E227C58B5}" type="parTrans" cxnId="{8599758A-9E6D-4143-99E8-1F22B37108DE}">
      <dgm:prSet/>
      <dgm:spPr/>
      <dgm:t>
        <a:bodyPr/>
        <a:lstStyle/>
        <a:p>
          <a:endParaRPr lang="en-US"/>
        </a:p>
      </dgm:t>
    </dgm:pt>
    <dgm:pt modelId="{DC0D1D24-B58F-449C-89BA-7C55A0B2AE48}" type="sibTrans" cxnId="{8599758A-9E6D-4143-99E8-1F22B37108DE}">
      <dgm:prSet/>
      <dgm:spPr/>
      <dgm:t>
        <a:bodyPr/>
        <a:lstStyle/>
        <a:p>
          <a:endParaRPr lang="en-US"/>
        </a:p>
      </dgm:t>
    </dgm:pt>
    <dgm:pt modelId="{4EB596EB-DA4D-4830-8E3A-7BA912107498}">
      <dgm:prSet phldrT="[Text]"/>
      <dgm:spPr/>
      <dgm:t>
        <a:bodyPr/>
        <a:lstStyle/>
        <a:p>
          <a:r>
            <a:rPr lang="en-US" dirty="0"/>
            <a:t>Must be tamper evident and child resistant</a:t>
          </a:r>
        </a:p>
      </dgm:t>
    </dgm:pt>
    <dgm:pt modelId="{42D03275-1EB0-460B-9D21-C8E54355AF0D}" type="parTrans" cxnId="{CB2B6028-C7AA-4EF6-AAB0-DDF1BBE25743}">
      <dgm:prSet/>
      <dgm:spPr/>
      <dgm:t>
        <a:bodyPr/>
        <a:lstStyle/>
        <a:p>
          <a:endParaRPr lang="en-US"/>
        </a:p>
      </dgm:t>
    </dgm:pt>
    <dgm:pt modelId="{CA836D5A-BF19-4566-B601-340999C25DA6}" type="sibTrans" cxnId="{CB2B6028-C7AA-4EF6-AAB0-DDF1BBE25743}">
      <dgm:prSet/>
      <dgm:spPr/>
      <dgm:t>
        <a:bodyPr/>
        <a:lstStyle/>
        <a:p>
          <a:endParaRPr lang="en-US"/>
        </a:p>
      </dgm:t>
    </dgm:pt>
    <dgm:pt modelId="{2D48A4BA-83D4-47CB-8644-02BB082E2CC4}">
      <dgm:prSet phldrT="[Text]"/>
      <dgm:spPr/>
      <dgm:t>
        <a:bodyPr/>
        <a:lstStyle/>
        <a:p>
          <a:r>
            <a:rPr lang="en-US" dirty="0"/>
            <a:t>Must be re-sealable, if there are multiple servings</a:t>
          </a:r>
        </a:p>
      </dgm:t>
    </dgm:pt>
    <dgm:pt modelId="{810A0C6B-B2A2-44D3-9416-7E6208EDDE47}" type="parTrans" cxnId="{D5F54D8B-8535-4655-8112-DC542A8387E3}">
      <dgm:prSet/>
      <dgm:spPr/>
      <dgm:t>
        <a:bodyPr/>
        <a:lstStyle/>
        <a:p>
          <a:endParaRPr lang="en-US"/>
        </a:p>
      </dgm:t>
    </dgm:pt>
    <dgm:pt modelId="{AB618A8C-3DA2-40C7-9562-76F36F8BD60B}" type="sibTrans" cxnId="{D5F54D8B-8535-4655-8112-DC542A8387E3}">
      <dgm:prSet/>
      <dgm:spPr/>
      <dgm:t>
        <a:bodyPr/>
        <a:lstStyle/>
        <a:p>
          <a:endParaRPr lang="en-US"/>
        </a:p>
      </dgm:t>
    </dgm:pt>
    <dgm:pt modelId="{701DBAA4-37C1-49E6-9751-6FB64B874E1C}" type="pres">
      <dgm:prSet presAssocID="{1A0A5636-82F5-384A-9A8B-AFB948C60E7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1FCB85C6-9F0E-4FAB-80AD-96C809FBA853}" type="pres">
      <dgm:prSet presAssocID="{8C1C413B-997F-B745-AB4E-AA52AC3AB596}" presName="thickLine" presStyleLbl="alignNode1" presStyleIdx="0" presStyleCnt="6"/>
      <dgm:spPr/>
    </dgm:pt>
    <dgm:pt modelId="{AB1E13C7-61B7-4AFB-BED4-BF72DA41A1C8}" type="pres">
      <dgm:prSet presAssocID="{8C1C413B-997F-B745-AB4E-AA52AC3AB596}" presName="horz1" presStyleCnt="0"/>
      <dgm:spPr/>
    </dgm:pt>
    <dgm:pt modelId="{1E7A91A5-5DD6-4BC8-809E-FF17BB3BE2DE}" type="pres">
      <dgm:prSet presAssocID="{8C1C413B-997F-B745-AB4E-AA52AC3AB596}" presName="tx1" presStyleLbl="revTx" presStyleIdx="0" presStyleCnt="6"/>
      <dgm:spPr/>
      <dgm:t>
        <a:bodyPr/>
        <a:lstStyle/>
        <a:p>
          <a:endParaRPr lang="en-US"/>
        </a:p>
      </dgm:t>
    </dgm:pt>
    <dgm:pt modelId="{C1EDF80C-C939-4A3C-8D2B-240C6117D7CB}" type="pres">
      <dgm:prSet presAssocID="{8C1C413B-997F-B745-AB4E-AA52AC3AB596}" presName="vert1" presStyleCnt="0"/>
      <dgm:spPr/>
    </dgm:pt>
    <dgm:pt modelId="{AB8900BC-F70F-485C-8AAC-793D0733A952}" type="pres">
      <dgm:prSet presAssocID="{50E8AF0A-2B52-2049-B6F2-F545243AE440}" presName="thickLine" presStyleLbl="alignNode1" presStyleIdx="1" presStyleCnt="6"/>
      <dgm:spPr/>
    </dgm:pt>
    <dgm:pt modelId="{08C3315B-0D75-4D0A-A32D-A090A39528D0}" type="pres">
      <dgm:prSet presAssocID="{50E8AF0A-2B52-2049-B6F2-F545243AE440}" presName="horz1" presStyleCnt="0"/>
      <dgm:spPr/>
    </dgm:pt>
    <dgm:pt modelId="{8ADA42DA-35B2-4E53-9F59-183476012B4F}" type="pres">
      <dgm:prSet presAssocID="{50E8AF0A-2B52-2049-B6F2-F545243AE440}" presName="tx1" presStyleLbl="revTx" presStyleIdx="1" presStyleCnt="6"/>
      <dgm:spPr/>
      <dgm:t>
        <a:bodyPr/>
        <a:lstStyle/>
        <a:p>
          <a:endParaRPr lang="en-US"/>
        </a:p>
      </dgm:t>
    </dgm:pt>
    <dgm:pt modelId="{FBEBE5B1-3F7F-4FAB-AD3B-225F748FDBCD}" type="pres">
      <dgm:prSet presAssocID="{50E8AF0A-2B52-2049-B6F2-F545243AE440}" presName="vert1" presStyleCnt="0"/>
      <dgm:spPr/>
    </dgm:pt>
    <dgm:pt modelId="{345F4216-F2E7-4ED4-999F-A45FDEB7A2C3}" type="pres">
      <dgm:prSet presAssocID="{05918FA4-734E-E940-B4B7-D3F725CD2FA1}" presName="thickLine" presStyleLbl="alignNode1" presStyleIdx="2" presStyleCnt="6"/>
      <dgm:spPr/>
    </dgm:pt>
    <dgm:pt modelId="{324C58DE-3E5E-4730-9FC6-EB6D8ED80962}" type="pres">
      <dgm:prSet presAssocID="{05918FA4-734E-E940-B4B7-D3F725CD2FA1}" presName="horz1" presStyleCnt="0"/>
      <dgm:spPr/>
    </dgm:pt>
    <dgm:pt modelId="{50D95523-3F92-4B30-BB90-3A043A066800}" type="pres">
      <dgm:prSet presAssocID="{05918FA4-734E-E940-B4B7-D3F725CD2FA1}" presName="tx1" presStyleLbl="revTx" presStyleIdx="2" presStyleCnt="6"/>
      <dgm:spPr/>
      <dgm:t>
        <a:bodyPr/>
        <a:lstStyle/>
        <a:p>
          <a:endParaRPr lang="en-US"/>
        </a:p>
      </dgm:t>
    </dgm:pt>
    <dgm:pt modelId="{F04F6D17-7122-4B9F-84CE-461E5F9EF27F}" type="pres">
      <dgm:prSet presAssocID="{05918FA4-734E-E940-B4B7-D3F725CD2FA1}" presName="vert1" presStyleCnt="0"/>
      <dgm:spPr/>
    </dgm:pt>
    <dgm:pt modelId="{DDF8B9B8-F1C4-452F-82AF-79CCC98BD0E7}" type="pres">
      <dgm:prSet presAssocID="{BFAFB4C1-45ED-4691-B907-6EF82996DBAE}" presName="thickLine" presStyleLbl="alignNode1" presStyleIdx="3" presStyleCnt="6"/>
      <dgm:spPr/>
    </dgm:pt>
    <dgm:pt modelId="{CA715284-C005-4CDE-B252-5B121B94D8D7}" type="pres">
      <dgm:prSet presAssocID="{BFAFB4C1-45ED-4691-B907-6EF82996DBAE}" presName="horz1" presStyleCnt="0"/>
      <dgm:spPr/>
    </dgm:pt>
    <dgm:pt modelId="{F3248A91-97C1-4A4F-A7C9-579C92EF56E1}" type="pres">
      <dgm:prSet presAssocID="{BFAFB4C1-45ED-4691-B907-6EF82996DBAE}" presName="tx1" presStyleLbl="revTx" presStyleIdx="3" presStyleCnt="6"/>
      <dgm:spPr/>
      <dgm:t>
        <a:bodyPr/>
        <a:lstStyle/>
        <a:p>
          <a:endParaRPr lang="en-US"/>
        </a:p>
      </dgm:t>
    </dgm:pt>
    <dgm:pt modelId="{1FB94674-5D7F-4B6C-9455-E1612B84C930}" type="pres">
      <dgm:prSet presAssocID="{BFAFB4C1-45ED-4691-B907-6EF82996DBAE}" presName="vert1" presStyleCnt="0"/>
      <dgm:spPr/>
    </dgm:pt>
    <dgm:pt modelId="{A3F8311A-9223-437A-BB6E-E55A14734FE0}" type="pres">
      <dgm:prSet presAssocID="{4EB596EB-DA4D-4830-8E3A-7BA912107498}" presName="thickLine" presStyleLbl="alignNode1" presStyleIdx="4" presStyleCnt="6"/>
      <dgm:spPr/>
    </dgm:pt>
    <dgm:pt modelId="{7DB05836-98CF-4FBB-9BB3-65EAD9A76423}" type="pres">
      <dgm:prSet presAssocID="{4EB596EB-DA4D-4830-8E3A-7BA912107498}" presName="horz1" presStyleCnt="0"/>
      <dgm:spPr/>
    </dgm:pt>
    <dgm:pt modelId="{BF6BEEAF-272B-48FB-AC8B-2B93BB50B836}" type="pres">
      <dgm:prSet presAssocID="{4EB596EB-DA4D-4830-8E3A-7BA912107498}" presName="tx1" presStyleLbl="revTx" presStyleIdx="4" presStyleCnt="6"/>
      <dgm:spPr/>
      <dgm:t>
        <a:bodyPr/>
        <a:lstStyle/>
        <a:p>
          <a:endParaRPr lang="en-US"/>
        </a:p>
      </dgm:t>
    </dgm:pt>
    <dgm:pt modelId="{5ED392D7-3811-4BA2-B014-CBB951EE24D9}" type="pres">
      <dgm:prSet presAssocID="{4EB596EB-DA4D-4830-8E3A-7BA912107498}" presName="vert1" presStyleCnt="0"/>
      <dgm:spPr/>
    </dgm:pt>
    <dgm:pt modelId="{4F88635B-6C75-40A9-8230-6FC34F647380}" type="pres">
      <dgm:prSet presAssocID="{2D48A4BA-83D4-47CB-8644-02BB082E2CC4}" presName="thickLine" presStyleLbl="alignNode1" presStyleIdx="5" presStyleCnt="6"/>
      <dgm:spPr/>
    </dgm:pt>
    <dgm:pt modelId="{22896AA7-7205-412C-B965-8513172CF6B7}" type="pres">
      <dgm:prSet presAssocID="{2D48A4BA-83D4-47CB-8644-02BB082E2CC4}" presName="horz1" presStyleCnt="0"/>
      <dgm:spPr/>
    </dgm:pt>
    <dgm:pt modelId="{97BBDCD8-D882-4B95-90F2-B8FA5027838A}" type="pres">
      <dgm:prSet presAssocID="{2D48A4BA-83D4-47CB-8644-02BB082E2CC4}" presName="tx1" presStyleLbl="revTx" presStyleIdx="5" presStyleCnt="6"/>
      <dgm:spPr/>
      <dgm:t>
        <a:bodyPr/>
        <a:lstStyle/>
        <a:p>
          <a:endParaRPr lang="en-US"/>
        </a:p>
      </dgm:t>
    </dgm:pt>
    <dgm:pt modelId="{CD6435E6-163B-4084-97AB-967524D4C4C7}" type="pres">
      <dgm:prSet presAssocID="{2D48A4BA-83D4-47CB-8644-02BB082E2CC4}" presName="vert1" presStyleCnt="0"/>
      <dgm:spPr/>
    </dgm:pt>
  </dgm:ptLst>
  <dgm:cxnLst>
    <dgm:cxn modelId="{985F27E2-DA00-504B-B91D-7A38FCDE7F51}" srcId="{1A0A5636-82F5-384A-9A8B-AFB948C60E7A}" destId="{50E8AF0A-2B52-2049-B6F2-F545243AE440}" srcOrd="1" destOrd="0" parTransId="{1BFB0220-CA9C-4C45-A5F5-D97DE630584F}" sibTransId="{568A025C-BC4D-ED4F-8B6B-55BE4F0EA916}"/>
    <dgm:cxn modelId="{6B2BE2EE-6403-5F4A-BA9E-82AC63189163}" srcId="{1A0A5636-82F5-384A-9A8B-AFB948C60E7A}" destId="{05918FA4-734E-E940-B4B7-D3F725CD2FA1}" srcOrd="2" destOrd="0" parTransId="{ED85C530-6BF6-B84F-9F71-A91982B4B2FC}" sibTransId="{543C21B9-F187-C74F-9379-E3CAD0218362}"/>
    <dgm:cxn modelId="{DC0FD2EB-7F52-43F1-9C38-70C743BA5B38}" type="presOf" srcId="{1A0A5636-82F5-384A-9A8B-AFB948C60E7A}" destId="{701DBAA4-37C1-49E6-9751-6FB64B874E1C}" srcOrd="0" destOrd="0" presId="urn:microsoft.com/office/officeart/2008/layout/LinedList"/>
    <dgm:cxn modelId="{506F4906-92C4-471B-ABF2-96F5DE660ACB}" type="presOf" srcId="{2D48A4BA-83D4-47CB-8644-02BB082E2CC4}" destId="{97BBDCD8-D882-4B95-90F2-B8FA5027838A}" srcOrd="0" destOrd="0" presId="urn:microsoft.com/office/officeart/2008/layout/LinedList"/>
    <dgm:cxn modelId="{8599758A-9E6D-4143-99E8-1F22B37108DE}" srcId="{1A0A5636-82F5-384A-9A8B-AFB948C60E7A}" destId="{BFAFB4C1-45ED-4691-B907-6EF82996DBAE}" srcOrd="3" destOrd="0" parTransId="{D6F4DA7C-0554-4F73-BFC4-0B4E227C58B5}" sibTransId="{DC0D1D24-B58F-449C-89BA-7C55A0B2AE48}"/>
    <dgm:cxn modelId="{5284BD0C-9CF2-45D0-ABD8-0FB0BECAF40E}" type="presOf" srcId="{05918FA4-734E-E940-B4B7-D3F725CD2FA1}" destId="{50D95523-3F92-4B30-BB90-3A043A066800}" srcOrd="0" destOrd="0" presId="urn:microsoft.com/office/officeart/2008/layout/LinedList"/>
    <dgm:cxn modelId="{CB2B6028-C7AA-4EF6-AAB0-DDF1BBE25743}" srcId="{1A0A5636-82F5-384A-9A8B-AFB948C60E7A}" destId="{4EB596EB-DA4D-4830-8E3A-7BA912107498}" srcOrd="4" destOrd="0" parTransId="{42D03275-1EB0-460B-9D21-C8E54355AF0D}" sibTransId="{CA836D5A-BF19-4566-B601-340999C25DA6}"/>
    <dgm:cxn modelId="{49E31157-0902-4B13-9F3F-C8A3CD12ED95}" type="presOf" srcId="{8C1C413B-997F-B745-AB4E-AA52AC3AB596}" destId="{1E7A91A5-5DD6-4BC8-809E-FF17BB3BE2DE}" srcOrd="0" destOrd="0" presId="urn:microsoft.com/office/officeart/2008/layout/LinedList"/>
    <dgm:cxn modelId="{73BC0CB6-8820-426D-A210-B82919E63C7C}" type="presOf" srcId="{4EB596EB-DA4D-4830-8E3A-7BA912107498}" destId="{BF6BEEAF-272B-48FB-AC8B-2B93BB50B836}" srcOrd="0" destOrd="0" presId="urn:microsoft.com/office/officeart/2008/layout/LinedList"/>
    <dgm:cxn modelId="{D5F54D8B-8535-4655-8112-DC542A8387E3}" srcId="{1A0A5636-82F5-384A-9A8B-AFB948C60E7A}" destId="{2D48A4BA-83D4-47CB-8644-02BB082E2CC4}" srcOrd="5" destOrd="0" parTransId="{810A0C6B-B2A2-44D3-9416-7E6208EDDE47}" sibTransId="{AB618A8C-3DA2-40C7-9562-76F36F8BD60B}"/>
    <dgm:cxn modelId="{8DF11820-3C87-6449-A81F-E4D4AE960B2D}" srcId="{1A0A5636-82F5-384A-9A8B-AFB948C60E7A}" destId="{8C1C413B-997F-B745-AB4E-AA52AC3AB596}" srcOrd="0" destOrd="0" parTransId="{C53425B5-4A3C-3E4D-9BD4-AB2B505265ED}" sibTransId="{1FC01EFE-34CC-C447-A885-980B49FA7702}"/>
    <dgm:cxn modelId="{2CF62479-B1BC-466E-8186-AE3583E4CD15}" type="presOf" srcId="{BFAFB4C1-45ED-4691-B907-6EF82996DBAE}" destId="{F3248A91-97C1-4A4F-A7C9-579C92EF56E1}" srcOrd="0" destOrd="0" presId="urn:microsoft.com/office/officeart/2008/layout/LinedList"/>
    <dgm:cxn modelId="{5DE89416-D4B2-41FE-8490-E46AF0096F65}" type="presOf" srcId="{50E8AF0A-2B52-2049-B6F2-F545243AE440}" destId="{8ADA42DA-35B2-4E53-9F59-183476012B4F}" srcOrd="0" destOrd="0" presId="urn:microsoft.com/office/officeart/2008/layout/LinedList"/>
    <dgm:cxn modelId="{46FF0523-0811-4AC0-9B80-04E81E8C8C9C}" type="presParOf" srcId="{701DBAA4-37C1-49E6-9751-6FB64B874E1C}" destId="{1FCB85C6-9F0E-4FAB-80AD-96C809FBA853}" srcOrd="0" destOrd="0" presId="urn:microsoft.com/office/officeart/2008/layout/LinedList"/>
    <dgm:cxn modelId="{8C406F8A-ABD5-4571-BA62-323D608B58C3}" type="presParOf" srcId="{701DBAA4-37C1-49E6-9751-6FB64B874E1C}" destId="{AB1E13C7-61B7-4AFB-BED4-BF72DA41A1C8}" srcOrd="1" destOrd="0" presId="urn:microsoft.com/office/officeart/2008/layout/LinedList"/>
    <dgm:cxn modelId="{C44EDCCA-7B0B-43DE-A095-3D0378BF248C}" type="presParOf" srcId="{AB1E13C7-61B7-4AFB-BED4-BF72DA41A1C8}" destId="{1E7A91A5-5DD6-4BC8-809E-FF17BB3BE2DE}" srcOrd="0" destOrd="0" presId="urn:microsoft.com/office/officeart/2008/layout/LinedList"/>
    <dgm:cxn modelId="{42861AB5-9D0F-469A-BFED-0666DE851171}" type="presParOf" srcId="{AB1E13C7-61B7-4AFB-BED4-BF72DA41A1C8}" destId="{C1EDF80C-C939-4A3C-8D2B-240C6117D7CB}" srcOrd="1" destOrd="0" presId="urn:microsoft.com/office/officeart/2008/layout/LinedList"/>
    <dgm:cxn modelId="{B281D63C-6FAF-4F3D-A16C-53E03ECE960E}" type="presParOf" srcId="{701DBAA4-37C1-49E6-9751-6FB64B874E1C}" destId="{AB8900BC-F70F-485C-8AAC-793D0733A952}" srcOrd="2" destOrd="0" presId="urn:microsoft.com/office/officeart/2008/layout/LinedList"/>
    <dgm:cxn modelId="{AA9D630E-B6CA-4E02-8E5E-6C122DF00A69}" type="presParOf" srcId="{701DBAA4-37C1-49E6-9751-6FB64B874E1C}" destId="{08C3315B-0D75-4D0A-A32D-A090A39528D0}" srcOrd="3" destOrd="0" presId="urn:microsoft.com/office/officeart/2008/layout/LinedList"/>
    <dgm:cxn modelId="{3F6E9818-AB34-4CBE-9A58-DAAACCFEF8D2}" type="presParOf" srcId="{08C3315B-0D75-4D0A-A32D-A090A39528D0}" destId="{8ADA42DA-35B2-4E53-9F59-183476012B4F}" srcOrd="0" destOrd="0" presId="urn:microsoft.com/office/officeart/2008/layout/LinedList"/>
    <dgm:cxn modelId="{FDBDCE1F-1FE4-401A-ABDE-15EBCA795E94}" type="presParOf" srcId="{08C3315B-0D75-4D0A-A32D-A090A39528D0}" destId="{FBEBE5B1-3F7F-4FAB-AD3B-225F748FDBCD}" srcOrd="1" destOrd="0" presId="urn:microsoft.com/office/officeart/2008/layout/LinedList"/>
    <dgm:cxn modelId="{64420BFE-FD94-42E3-B882-72171BC62792}" type="presParOf" srcId="{701DBAA4-37C1-49E6-9751-6FB64B874E1C}" destId="{345F4216-F2E7-4ED4-999F-A45FDEB7A2C3}" srcOrd="4" destOrd="0" presId="urn:microsoft.com/office/officeart/2008/layout/LinedList"/>
    <dgm:cxn modelId="{750E2602-4425-4596-925D-3DE9B069EAFA}" type="presParOf" srcId="{701DBAA4-37C1-49E6-9751-6FB64B874E1C}" destId="{324C58DE-3E5E-4730-9FC6-EB6D8ED80962}" srcOrd="5" destOrd="0" presId="urn:microsoft.com/office/officeart/2008/layout/LinedList"/>
    <dgm:cxn modelId="{7C5F4D4B-2F62-4836-A857-B200A4EF312E}" type="presParOf" srcId="{324C58DE-3E5E-4730-9FC6-EB6D8ED80962}" destId="{50D95523-3F92-4B30-BB90-3A043A066800}" srcOrd="0" destOrd="0" presId="urn:microsoft.com/office/officeart/2008/layout/LinedList"/>
    <dgm:cxn modelId="{883970D1-DF41-49B7-9F48-A28CF7B0D9EE}" type="presParOf" srcId="{324C58DE-3E5E-4730-9FC6-EB6D8ED80962}" destId="{F04F6D17-7122-4B9F-84CE-461E5F9EF27F}" srcOrd="1" destOrd="0" presId="urn:microsoft.com/office/officeart/2008/layout/LinedList"/>
    <dgm:cxn modelId="{9D49EEAF-A2C1-468E-B176-C27B855B7F5F}" type="presParOf" srcId="{701DBAA4-37C1-49E6-9751-6FB64B874E1C}" destId="{DDF8B9B8-F1C4-452F-82AF-79CCC98BD0E7}" srcOrd="6" destOrd="0" presId="urn:microsoft.com/office/officeart/2008/layout/LinedList"/>
    <dgm:cxn modelId="{8EA47A95-A4F4-4839-8BD7-21E02B70F546}" type="presParOf" srcId="{701DBAA4-37C1-49E6-9751-6FB64B874E1C}" destId="{CA715284-C005-4CDE-B252-5B121B94D8D7}" srcOrd="7" destOrd="0" presId="urn:microsoft.com/office/officeart/2008/layout/LinedList"/>
    <dgm:cxn modelId="{41917104-1173-4C52-B061-04A148125201}" type="presParOf" srcId="{CA715284-C005-4CDE-B252-5B121B94D8D7}" destId="{F3248A91-97C1-4A4F-A7C9-579C92EF56E1}" srcOrd="0" destOrd="0" presId="urn:microsoft.com/office/officeart/2008/layout/LinedList"/>
    <dgm:cxn modelId="{43833294-166C-4E0C-860A-C0B4B0ECD92D}" type="presParOf" srcId="{CA715284-C005-4CDE-B252-5B121B94D8D7}" destId="{1FB94674-5D7F-4B6C-9455-E1612B84C930}" srcOrd="1" destOrd="0" presId="urn:microsoft.com/office/officeart/2008/layout/LinedList"/>
    <dgm:cxn modelId="{42BC3B9C-1878-4AA5-A79A-174E0352FB6B}" type="presParOf" srcId="{701DBAA4-37C1-49E6-9751-6FB64B874E1C}" destId="{A3F8311A-9223-437A-BB6E-E55A14734FE0}" srcOrd="8" destOrd="0" presId="urn:microsoft.com/office/officeart/2008/layout/LinedList"/>
    <dgm:cxn modelId="{3B34F197-A9DC-4811-A237-93A2ED9074E8}" type="presParOf" srcId="{701DBAA4-37C1-49E6-9751-6FB64B874E1C}" destId="{7DB05836-98CF-4FBB-9BB3-65EAD9A76423}" srcOrd="9" destOrd="0" presId="urn:microsoft.com/office/officeart/2008/layout/LinedList"/>
    <dgm:cxn modelId="{36214214-CB67-4E4C-A6B3-8BE5C6BD0065}" type="presParOf" srcId="{7DB05836-98CF-4FBB-9BB3-65EAD9A76423}" destId="{BF6BEEAF-272B-48FB-AC8B-2B93BB50B836}" srcOrd="0" destOrd="0" presId="urn:microsoft.com/office/officeart/2008/layout/LinedList"/>
    <dgm:cxn modelId="{99C50118-7B64-4C22-A3C8-A4A18F71C30A}" type="presParOf" srcId="{7DB05836-98CF-4FBB-9BB3-65EAD9A76423}" destId="{5ED392D7-3811-4BA2-B014-CBB951EE24D9}" srcOrd="1" destOrd="0" presId="urn:microsoft.com/office/officeart/2008/layout/LinedList"/>
    <dgm:cxn modelId="{D880C031-B6E7-4013-BA9C-2BC7B804758F}" type="presParOf" srcId="{701DBAA4-37C1-49E6-9751-6FB64B874E1C}" destId="{4F88635B-6C75-40A9-8230-6FC34F647380}" srcOrd="10" destOrd="0" presId="urn:microsoft.com/office/officeart/2008/layout/LinedList"/>
    <dgm:cxn modelId="{047F19DC-AB53-4EF4-8470-4D7A28D3AF17}" type="presParOf" srcId="{701DBAA4-37C1-49E6-9751-6FB64B874E1C}" destId="{22896AA7-7205-412C-B965-8513172CF6B7}" srcOrd="11" destOrd="0" presId="urn:microsoft.com/office/officeart/2008/layout/LinedList"/>
    <dgm:cxn modelId="{312253DC-862C-4243-B144-1E844B0A124E}" type="presParOf" srcId="{22896AA7-7205-412C-B965-8513172CF6B7}" destId="{97BBDCD8-D882-4B95-90F2-B8FA5027838A}" srcOrd="0" destOrd="0" presId="urn:microsoft.com/office/officeart/2008/layout/LinedList"/>
    <dgm:cxn modelId="{DE69615F-96D5-45DB-AB55-33E0BA036437}" type="presParOf" srcId="{22896AA7-7205-412C-B965-8513172CF6B7}" destId="{CD6435E6-163B-4084-97AB-967524D4C4C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A0A5636-82F5-384A-9A8B-AFB948C60E7A}" type="doc">
      <dgm:prSet loTypeId="urn:microsoft.com/office/officeart/2008/layout/LinedList" loCatId="Inbox" qsTypeId="urn:microsoft.com/office/officeart/2005/8/quickstyle/simple4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8C1C413B-997F-B745-AB4E-AA52AC3AB596}">
      <dgm:prSet phldrT="[Text]" custT="1"/>
      <dgm:spPr/>
      <dgm:t>
        <a:bodyPr/>
        <a:lstStyle/>
        <a:p>
          <a:r>
            <a:rPr lang="en-US" sz="2400" dirty="0"/>
            <a:t>Contain ingredient list and basic nutritional facts</a:t>
          </a:r>
        </a:p>
      </dgm:t>
    </dgm:pt>
    <dgm:pt modelId="{C53425B5-4A3C-3E4D-9BD4-AB2B505265ED}" type="parTrans" cxnId="{8DF11820-3C87-6449-A81F-E4D4AE960B2D}">
      <dgm:prSet/>
      <dgm:spPr/>
      <dgm:t>
        <a:bodyPr/>
        <a:lstStyle/>
        <a:p>
          <a:endParaRPr lang="en-US" sz="2400"/>
        </a:p>
      </dgm:t>
    </dgm:pt>
    <dgm:pt modelId="{1FC01EFE-34CC-C447-A885-980B49FA7702}" type="sibTrans" cxnId="{8DF11820-3C87-6449-A81F-E4D4AE960B2D}">
      <dgm:prSet/>
      <dgm:spPr/>
      <dgm:t>
        <a:bodyPr/>
        <a:lstStyle/>
        <a:p>
          <a:endParaRPr lang="en-US" sz="2400"/>
        </a:p>
      </dgm:t>
    </dgm:pt>
    <dgm:pt modelId="{D8E81675-7ED1-4F4B-9CCE-D6D99A1979C3}">
      <dgm:prSet phldrT="[Text]" custT="1"/>
      <dgm:spPr/>
      <dgm:t>
        <a:bodyPr/>
        <a:lstStyle/>
        <a:p>
          <a:r>
            <a:rPr lang="en-US" sz="2400" dirty="0"/>
            <a:t>May not refer to product as candy</a:t>
          </a:r>
        </a:p>
      </dgm:t>
    </dgm:pt>
    <dgm:pt modelId="{5BF02624-D696-A448-858D-15E79F1B24C1}" type="parTrans" cxnId="{274C010E-27C8-9345-94B3-C1447FD0329F}">
      <dgm:prSet/>
      <dgm:spPr/>
      <dgm:t>
        <a:bodyPr/>
        <a:lstStyle/>
        <a:p>
          <a:endParaRPr lang="en-US" sz="2400"/>
        </a:p>
      </dgm:t>
    </dgm:pt>
    <dgm:pt modelId="{62B1252F-CEFA-9E43-873D-8FB9FF5ADFCC}" type="sibTrans" cxnId="{274C010E-27C8-9345-94B3-C1447FD0329F}">
      <dgm:prSet/>
      <dgm:spPr/>
      <dgm:t>
        <a:bodyPr/>
        <a:lstStyle/>
        <a:p>
          <a:endParaRPr lang="en-US" sz="2400"/>
        </a:p>
      </dgm:t>
    </dgm:pt>
    <dgm:pt modelId="{E6142900-73AD-4362-B26C-5BFAD03486B0}">
      <dgm:prSet phldrT="[Text]" custT="1"/>
      <dgm:spPr/>
      <dgm:t>
        <a:bodyPr/>
        <a:lstStyle/>
        <a:p>
          <a:r>
            <a:rPr lang="en-US" sz="2400" dirty="0"/>
            <a:t>Cannot be attractive to individuals under age 21</a:t>
          </a:r>
        </a:p>
      </dgm:t>
    </dgm:pt>
    <dgm:pt modelId="{8712EBDB-571F-45CC-881A-E2A20BC8E5A4}" type="parTrans" cxnId="{EAE85F81-9371-42BA-BD4E-87C58044D034}">
      <dgm:prSet/>
      <dgm:spPr/>
      <dgm:t>
        <a:bodyPr/>
        <a:lstStyle/>
        <a:p>
          <a:endParaRPr lang="en-US" sz="2400"/>
        </a:p>
      </dgm:t>
    </dgm:pt>
    <dgm:pt modelId="{D1EEBFB8-D347-4585-A273-3E23B9E676F8}" type="sibTrans" cxnId="{EAE85F81-9371-42BA-BD4E-87C58044D034}">
      <dgm:prSet/>
      <dgm:spPr/>
      <dgm:t>
        <a:bodyPr/>
        <a:lstStyle/>
        <a:p>
          <a:endParaRPr lang="en-US" sz="2400"/>
        </a:p>
      </dgm:t>
    </dgm:pt>
    <dgm:pt modelId="{BBD8C8E6-CF65-4EEE-AB84-C4114A7304AC}">
      <dgm:prSet phldrT="[Text]" custT="1"/>
      <dgm:spPr/>
      <dgm:t>
        <a:bodyPr/>
        <a:lstStyle/>
        <a:p>
          <a:r>
            <a:rPr lang="en-US" sz="2400" dirty="0"/>
            <a:t>Must list THC content</a:t>
          </a:r>
        </a:p>
      </dgm:t>
    </dgm:pt>
    <dgm:pt modelId="{5BC1F96A-0721-45F9-9848-432AE863F257}" type="parTrans" cxnId="{7772F66D-E911-462F-96AC-4C0C7ECBBDB8}">
      <dgm:prSet/>
      <dgm:spPr/>
      <dgm:t>
        <a:bodyPr/>
        <a:lstStyle/>
        <a:p>
          <a:endParaRPr lang="en-US" sz="2400"/>
        </a:p>
      </dgm:t>
    </dgm:pt>
    <dgm:pt modelId="{C8AAD516-A588-4D93-8FE7-D915460B4AAE}" type="sibTrans" cxnId="{7772F66D-E911-462F-96AC-4C0C7ECBBDB8}">
      <dgm:prSet/>
      <dgm:spPr/>
      <dgm:t>
        <a:bodyPr/>
        <a:lstStyle/>
        <a:p>
          <a:endParaRPr lang="en-US" sz="2400"/>
        </a:p>
      </dgm:t>
    </dgm:pt>
    <dgm:pt modelId="{4FCAC483-D969-44EA-BE22-938D6E6EEF35}">
      <dgm:prSet phldrT="[Text]" custT="1"/>
      <dgm:spPr/>
      <dgm:t>
        <a:bodyPr/>
        <a:lstStyle/>
        <a:p>
          <a:r>
            <a:rPr lang="en-US" sz="2400"/>
            <a:t>Must </a:t>
          </a:r>
          <a:r>
            <a:rPr lang="en-US" sz="2400" dirty="0"/>
            <a:t>contain universal symbol and government warning statement</a:t>
          </a:r>
        </a:p>
      </dgm:t>
    </dgm:pt>
    <dgm:pt modelId="{59CAF398-4812-409F-9AD1-8306ECDDE73A}" type="parTrans" cxnId="{D04ACEF6-A833-4EEE-BEB5-5E4FB5E225B3}">
      <dgm:prSet/>
      <dgm:spPr/>
      <dgm:t>
        <a:bodyPr/>
        <a:lstStyle/>
        <a:p>
          <a:endParaRPr lang="en-US" sz="2400"/>
        </a:p>
      </dgm:t>
    </dgm:pt>
    <dgm:pt modelId="{4EF6A1DC-3A61-49C0-B9A1-338D6A159EE7}" type="sibTrans" cxnId="{D04ACEF6-A833-4EEE-BEB5-5E4FB5E225B3}">
      <dgm:prSet/>
      <dgm:spPr/>
      <dgm:t>
        <a:bodyPr/>
        <a:lstStyle/>
        <a:p>
          <a:endParaRPr lang="en-US" sz="2400"/>
        </a:p>
      </dgm:t>
    </dgm:pt>
    <dgm:pt modelId="{C9309DC8-5F1A-42DB-9058-9A565C69B3AC}" type="pres">
      <dgm:prSet presAssocID="{1A0A5636-82F5-384A-9A8B-AFB948C60E7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939443C-8867-4E59-9BAB-F396FA8259A6}" type="pres">
      <dgm:prSet presAssocID="{8C1C413B-997F-B745-AB4E-AA52AC3AB596}" presName="thickLine" presStyleLbl="alignNode1" presStyleIdx="0" presStyleCnt="5"/>
      <dgm:spPr/>
    </dgm:pt>
    <dgm:pt modelId="{CF40276F-07CA-417F-B2DA-A668F4046DD0}" type="pres">
      <dgm:prSet presAssocID="{8C1C413B-997F-B745-AB4E-AA52AC3AB596}" presName="horz1" presStyleCnt="0"/>
      <dgm:spPr/>
    </dgm:pt>
    <dgm:pt modelId="{C4593ED0-3BF7-44AA-80DE-E96C468187EA}" type="pres">
      <dgm:prSet presAssocID="{8C1C413B-997F-B745-AB4E-AA52AC3AB596}" presName="tx1" presStyleLbl="revTx" presStyleIdx="0" presStyleCnt="5"/>
      <dgm:spPr/>
      <dgm:t>
        <a:bodyPr/>
        <a:lstStyle/>
        <a:p>
          <a:endParaRPr lang="en-US"/>
        </a:p>
      </dgm:t>
    </dgm:pt>
    <dgm:pt modelId="{1937C939-DB22-436E-97AA-C661D405700A}" type="pres">
      <dgm:prSet presAssocID="{8C1C413B-997F-B745-AB4E-AA52AC3AB596}" presName="vert1" presStyleCnt="0"/>
      <dgm:spPr/>
    </dgm:pt>
    <dgm:pt modelId="{34013975-9789-459F-A1A1-FD6F760E8260}" type="pres">
      <dgm:prSet presAssocID="{D8E81675-7ED1-4F4B-9CCE-D6D99A1979C3}" presName="thickLine" presStyleLbl="alignNode1" presStyleIdx="1" presStyleCnt="5"/>
      <dgm:spPr/>
    </dgm:pt>
    <dgm:pt modelId="{BE5AD276-BAC3-4D60-BD92-3C9701A697CD}" type="pres">
      <dgm:prSet presAssocID="{D8E81675-7ED1-4F4B-9CCE-D6D99A1979C3}" presName="horz1" presStyleCnt="0"/>
      <dgm:spPr/>
    </dgm:pt>
    <dgm:pt modelId="{2DE91DEA-05D5-4DF5-8CD7-86865EBDD062}" type="pres">
      <dgm:prSet presAssocID="{D8E81675-7ED1-4F4B-9CCE-D6D99A1979C3}" presName="tx1" presStyleLbl="revTx" presStyleIdx="1" presStyleCnt="5"/>
      <dgm:spPr/>
      <dgm:t>
        <a:bodyPr/>
        <a:lstStyle/>
        <a:p>
          <a:endParaRPr lang="en-US"/>
        </a:p>
      </dgm:t>
    </dgm:pt>
    <dgm:pt modelId="{292E6A75-2AA4-46B9-A1CD-052098822215}" type="pres">
      <dgm:prSet presAssocID="{D8E81675-7ED1-4F4B-9CCE-D6D99A1979C3}" presName="vert1" presStyleCnt="0"/>
      <dgm:spPr/>
    </dgm:pt>
    <dgm:pt modelId="{6D8E6480-091B-494B-BA2F-BD23B05534D1}" type="pres">
      <dgm:prSet presAssocID="{E6142900-73AD-4362-B26C-5BFAD03486B0}" presName="thickLine" presStyleLbl="alignNode1" presStyleIdx="2" presStyleCnt="5"/>
      <dgm:spPr/>
    </dgm:pt>
    <dgm:pt modelId="{6D800594-4EF0-4281-B0A0-BA77C8042CE2}" type="pres">
      <dgm:prSet presAssocID="{E6142900-73AD-4362-B26C-5BFAD03486B0}" presName="horz1" presStyleCnt="0"/>
      <dgm:spPr/>
    </dgm:pt>
    <dgm:pt modelId="{2215AE77-BAAD-4670-8632-E0E905A51D4F}" type="pres">
      <dgm:prSet presAssocID="{E6142900-73AD-4362-B26C-5BFAD03486B0}" presName="tx1" presStyleLbl="revTx" presStyleIdx="2" presStyleCnt="5"/>
      <dgm:spPr/>
      <dgm:t>
        <a:bodyPr/>
        <a:lstStyle/>
        <a:p>
          <a:endParaRPr lang="en-US"/>
        </a:p>
      </dgm:t>
    </dgm:pt>
    <dgm:pt modelId="{6EC5369F-EF69-40F0-89C6-AF7B239A12EF}" type="pres">
      <dgm:prSet presAssocID="{E6142900-73AD-4362-B26C-5BFAD03486B0}" presName="vert1" presStyleCnt="0"/>
      <dgm:spPr/>
    </dgm:pt>
    <dgm:pt modelId="{04E2647E-4220-4A61-8DE4-10706545DC78}" type="pres">
      <dgm:prSet presAssocID="{BBD8C8E6-CF65-4EEE-AB84-C4114A7304AC}" presName="thickLine" presStyleLbl="alignNode1" presStyleIdx="3" presStyleCnt="5"/>
      <dgm:spPr/>
    </dgm:pt>
    <dgm:pt modelId="{B4F1A328-77B0-4289-BE28-45BCF50CFCD9}" type="pres">
      <dgm:prSet presAssocID="{BBD8C8E6-CF65-4EEE-AB84-C4114A7304AC}" presName="horz1" presStyleCnt="0"/>
      <dgm:spPr/>
    </dgm:pt>
    <dgm:pt modelId="{359F5D15-426B-4839-B83E-E90AB262907B}" type="pres">
      <dgm:prSet presAssocID="{BBD8C8E6-CF65-4EEE-AB84-C4114A7304AC}" presName="tx1" presStyleLbl="revTx" presStyleIdx="3" presStyleCnt="5"/>
      <dgm:spPr/>
      <dgm:t>
        <a:bodyPr/>
        <a:lstStyle/>
        <a:p>
          <a:endParaRPr lang="en-US"/>
        </a:p>
      </dgm:t>
    </dgm:pt>
    <dgm:pt modelId="{C2D38FCE-D452-4AD0-BC71-F7B95B32EC4A}" type="pres">
      <dgm:prSet presAssocID="{BBD8C8E6-CF65-4EEE-AB84-C4114A7304AC}" presName="vert1" presStyleCnt="0"/>
      <dgm:spPr/>
    </dgm:pt>
    <dgm:pt modelId="{B0550901-3B0F-4716-BD6B-A08087CF067E}" type="pres">
      <dgm:prSet presAssocID="{4FCAC483-D969-44EA-BE22-938D6E6EEF35}" presName="thickLine" presStyleLbl="alignNode1" presStyleIdx="4" presStyleCnt="5"/>
      <dgm:spPr/>
    </dgm:pt>
    <dgm:pt modelId="{08C0C6CE-509E-4977-8A66-BEE5F0EDAAC7}" type="pres">
      <dgm:prSet presAssocID="{4FCAC483-D969-44EA-BE22-938D6E6EEF35}" presName="horz1" presStyleCnt="0"/>
      <dgm:spPr/>
    </dgm:pt>
    <dgm:pt modelId="{D7622578-4FDB-4CF7-976A-6E44AB18686B}" type="pres">
      <dgm:prSet presAssocID="{4FCAC483-D969-44EA-BE22-938D6E6EEF35}" presName="tx1" presStyleLbl="revTx" presStyleIdx="4" presStyleCnt="5"/>
      <dgm:spPr/>
      <dgm:t>
        <a:bodyPr/>
        <a:lstStyle/>
        <a:p>
          <a:endParaRPr lang="en-US"/>
        </a:p>
      </dgm:t>
    </dgm:pt>
    <dgm:pt modelId="{DEBD5D81-1115-4B40-8DA7-27D700CADEE2}" type="pres">
      <dgm:prSet presAssocID="{4FCAC483-D969-44EA-BE22-938D6E6EEF35}" presName="vert1" presStyleCnt="0"/>
      <dgm:spPr/>
    </dgm:pt>
  </dgm:ptLst>
  <dgm:cxnLst>
    <dgm:cxn modelId="{12608C56-BFDE-4FA8-9133-9C6D6F891EB5}" type="presOf" srcId="{8C1C413B-997F-B745-AB4E-AA52AC3AB596}" destId="{C4593ED0-3BF7-44AA-80DE-E96C468187EA}" srcOrd="0" destOrd="0" presId="urn:microsoft.com/office/officeart/2008/layout/LinedList"/>
    <dgm:cxn modelId="{274EF2BA-897F-4064-B2E9-995F8726152C}" type="presOf" srcId="{4FCAC483-D969-44EA-BE22-938D6E6EEF35}" destId="{D7622578-4FDB-4CF7-976A-6E44AB18686B}" srcOrd="0" destOrd="0" presId="urn:microsoft.com/office/officeart/2008/layout/LinedList"/>
    <dgm:cxn modelId="{274C010E-27C8-9345-94B3-C1447FD0329F}" srcId="{1A0A5636-82F5-384A-9A8B-AFB948C60E7A}" destId="{D8E81675-7ED1-4F4B-9CCE-D6D99A1979C3}" srcOrd="1" destOrd="0" parTransId="{5BF02624-D696-A448-858D-15E79F1B24C1}" sibTransId="{62B1252F-CEFA-9E43-873D-8FB9FF5ADFCC}"/>
    <dgm:cxn modelId="{83874CEB-1588-4C05-9D84-1B81ADBEF745}" type="presOf" srcId="{D8E81675-7ED1-4F4B-9CCE-D6D99A1979C3}" destId="{2DE91DEA-05D5-4DF5-8CD7-86865EBDD062}" srcOrd="0" destOrd="0" presId="urn:microsoft.com/office/officeart/2008/layout/LinedList"/>
    <dgm:cxn modelId="{52656727-2AFB-4C2F-BEA2-D1F693EBC98A}" type="presOf" srcId="{1A0A5636-82F5-384A-9A8B-AFB948C60E7A}" destId="{C9309DC8-5F1A-42DB-9058-9A565C69B3AC}" srcOrd="0" destOrd="0" presId="urn:microsoft.com/office/officeart/2008/layout/LinedList"/>
    <dgm:cxn modelId="{D04ACEF6-A833-4EEE-BEB5-5E4FB5E225B3}" srcId="{1A0A5636-82F5-384A-9A8B-AFB948C60E7A}" destId="{4FCAC483-D969-44EA-BE22-938D6E6EEF35}" srcOrd="4" destOrd="0" parTransId="{59CAF398-4812-409F-9AD1-8306ECDDE73A}" sibTransId="{4EF6A1DC-3A61-49C0-B9A1-338D6A159EE7}"/>
    <dgm:cxn modelId="{7772F66D-E911-462F-96AC-4C0C7ECBBDB8}" srcId="{1A0A5636-82F5-384A-9A8B-AFB948C60E7A}" destId="{BBD8C8E6-CF65-4EEE-AB84-C4114A7304AC}" srcOrd="3" destOrd="0" parTransId="{5BC1F96A-0721-45F9-9848-432AE863F257}" sibTransId="{C8AAD516-A588-4D93-8FE7-D915460B4AAE}"/>
    <dgm:cxn modelId="{D8E3A6BD-D69B-4AD9-BD8E-2557EF57201D}" type="presOf" srcId="{BBD8C8E6-CF65-4EEE-AB84-C4114A7304AC}" destId="{359F5D15-426B-4839-B83E-E90AB262907B}" srcOrd="0" destOrd="0" presId="urn:microsoft.com/office/officeart/2008/layout/LinedList"/>
    <dgm:cxn modelId="{EAE85F81-9371-42BA-BD4E-87C58044D034}" srcId="{1A0A5636-82F5-384A-9A8B-AFB948C60E7A}" destId="{E6142900-73AD-4362-B26C-5BFAD03486B0}" srcOrd="2" destOrd="0" parTransId="{8712EBDB-571F-45CC-881A-E2A20BC8E5A4}" sibTransId="{D1EEBFB8-D347-4585-A273-3E23B9E676F8}"/>
    <dgm:cxn modelId="{D2B4DFBF-879D-4FD2-ABA8-DEE17BDC6263}" type="presOf" srcId="{E6142900-73AD-4362-B26C-5BFAD03486B0}" destId="{2215AE77-BAAD-4670-8632-E0E905A51D4F}" srcOrd="0" destOrd="0" presId="urn:microsoft.com/office/officeart/2008/layout/LinedList"/>
    <dgm:cxn modelId="{8DF11820-3C87-6449-A81F-E4D4AE960B2D}" srcId="{1A0A5636-82F5-384A-9A8B-AFB948C60E7A}" destId="{8C1C413B-997F-B745-AB4E-AA52AC3AB596}" srcOrd="0" destOrd="0" parTransId="{C53425B5-4A3C-3E4D-9BD4-AB2B505265ED}" sibTransId="{1FC01EFE-34CC-C447-A885-980B49FA7702}"/>
    <dgm:cxn modelId="{318F0D39-50F0-42C2-9556-5A8FF39D0E70}" type="presParOf" srcId="{C9309DC8-5F1A-42DB-9058-9A565C69B3AC}" destId="{C939443C-8867-4E59-9BAB-F396FA8259A6}" srcOrd="0" destOrd="0" presId="urn:microsoft.com/office/officeart/2008/layout/LinedList"/>
    <dgm:cxn modelId="{8DC0331D-3800-4528-BD5D-214B1D48D219}" type="presParOf" srcId="{C9309DC8-5F1A-42DB-9058-9A565C69B3AC}" destId="{CF40276F-07CA-417F-B2DA-A668F4046DD0}" srcOrd="1" destOrd="0" presId="urn:microsoft.com/office/officeart/2008/layout/LinedList"/>
    <dgm:cxn modelId="{C548D212-332D-45B9-9472-2EECE3EE1BE9}" type="presParOf" srcId="{CF40276F-07CA-417F-B2DA-A668F4046DD0}" destId="{C4593ED0-3BF7-44AA-80DE-E96C468187EA}" srcOrd="0" destOrd="0" presId="urn:microsoft.com/office/officeart/2008/layout/LinedList"/>
    <dgm:cxn modelId="{082C6110-B3C3-4C3A-A752-13C496229CCC}" type="presParOf" srcId="{CF40276F-07CA-417F-B2DA-A668F4046DD0}" destId="{1937C939-DB22-436E-97AA-C661D405700A}" srcOrd="1" destOrd="0" presId="urn:microsoft.com/office/officeart/2008/layout/LinedList"/>
    <dgm:cxn modelId="{09B49D7B-C043-4AD2-AA6A-0A30BE4B7C90}" type="presParOf" srcId="{C9309DC8-5F1A-42DB-9058-9A565C69B3AC}" destId="{34013975-9789-459F-A1A1-FD6F760E8260}" srcOrd="2" destOrd="0" presId="urn:microsoft.com/office/officeart/2008/layout/LinedList"/>
    <dgm:cxn modelId="{7EFCA794-0326-46C7-AD4A-C301AD8741EA}" type="presParOf" srcId="{C9309DC8-5F1A-42DB-9058-9A565C69B3AC}" destId="{BE5AD276-BAC3-4D60-BD92-3C9701A697CD}" srcOrd="3" destOrd="0" presId="urn:microsoft.com/office/officeart/2008/layout/LinedList"/>
    <dgm:cxn modelId="{606FC05C-A449-4FDD-90ED-AE940386BBF9}" type="presParOf" srcId="{BE5AD276-BAC3-4D60-BD92-3C9701A697CD}" destId="{2DE91DEA-05D5-4DF5-8CD7-86865EBDD062}" srcOrd="0" destOrd="0" presId="urn:microsoft.com/office/officeart/2008/layout/LinedList"/>
    <dgm:cxn modelId="{545B1F03-F238-4AA3-8F9D-3E7E642B497C}" type="presParOf" srcId="{BE5AD276-BAC3-4D60-BD92-3C9701A697CD}" destId="{292E6A75-2AA4-46B9-A1CD-052098822215}" srcOrd="1" destOrd="0" presId="urn:microsoft.com/office/officeart/2008/layout/LinedList"/>
    <dgm:cxn modelId="{6FB092D7-775D-4C7A-B740-7CD1BAAADD68}" type="presParOf" srcId="{C9309DC8-5F1A-42DB-9058-9A565C69B3AC}" destId="{6D8E6480-091B-494B-BA2F-BD23B05534D1}" srcOrd="4" destOrd="0" presId="urn:microsoft.com/office/officeart/2008/layout/LinedList"/>
    <dgm:cxn modelId="{C5F2E753-F679-4E94-B252-63473859C84B}" type="presParOf" srcId="{C9309DC8-5F1A-42DB-9058-9A565C69B3AC}" destId="{6D800594-4EF0-4281-B0A0-BA77C8042CE2}" srcOrd="5" destOrd="0" presId="urn:microsoft.com/office/officeart/2008/layout/LinedList"/>
    <dgm:cxn modelId="{42764A9D-9F37-4CA3-BA79-40F7D95D2226}" type="presParOf" srcId="{6D800594-4EF0-4281-B0A0-BA77C8042CE2}" destId="{2215AE77-BAAD-4670-8632-E0E905A51D4F}" srcOrd="0" destOrd="0" presId="urn:microsoft.com/office/officeart/2008/layout/LinedList"/>
    <dgm:cxn modelId="{4CEB06A1-98B7-4E66-ABA5-236667B873B6}" type="presParOf" srcId="{6D800594-4EF0-4281-B0A0-BA77C8042CE2}" destId="{6EC5369F-EF69-40F0-89C6-AF7B239A12EF}" srcOrd="1" destOrd="0" presId="urn:microsoft.com/office/officeart/2008/layout/LinedList"/>
    <dgm:cxn modelId="{8E7064F6-F8F5-49CA-B680-EA43889AB810}" type="presParOf" srcId="{C9309DC8-5F1A-42DB-9058-9A565C69B3AC}" destId="{04E2647E-4220-4A61-8DE4-10706545DC78}" srcOrd="6" destOrd="0" presId="urn:microsoft.com/office/officeart/2008/layout/LinedList"/>
    <dgm:cxn modelId="{73CCD684-4A37-416B-997F-646ADC2BD906}" type="presParOf" srcId="{C9309DC8-5F1A-42DB-9058-9A565C69B3AC}" destId="{B4F1A328-77B0-4289-BE28-45BCF50CFCD9}" srcOrd="7" destOrd="0" presId="urn:microsoft.com/office/officeart/2008/layout/LinedList"/>
    <dgm:cxn modelId="{D657480C-0E3E-4C4A-8737-BE0450CDA187}" type="presParOf" srcId="{B4F1A328-77B0-4289-BE28-45BCF50CFCD9}" destId="{359F5D15-426B-4839-B83E-E90AB262907B}" srcOrd="0" destOrd="0" presId="urn:microsoft.com/office/officeart/2008/layout/LinedList"/>
    <dgm:cxn modelId="{B641F106-CF57-4B21-A3DA-F58C510D0123}" type="presParOf" srcId="{B4F1A328-77B0-4289-BE28-45BCF50CFCD9}" destId="{C2D38FCE-D452-4AD0-BC71-F7B95B32EC4A}" srcOrd="1" destOrd="0" presId="urn:microsoft.com/office/officeart/2008/layout/LinedList"/>
    <dgm:cxn modelId="{45E40DE9-A4D4-45DA-B078-9C5325FB069A}" type="presParOf" srcId="{C9309DC8-5F1A-42DB-9058-9A565C69B3AC}" destId="{B0550901-3B0F-4716-BD6B-A08087CF067E}" srcOrd="8" destOrd="0" presId="urn:microsoft.com/office/officeart/2008/layout/LinedList"/>
    <dgm:cxn modelId="{C5704357-BCEF-48BA-9F5C-92188698AFD9}" type="presParOf" srcId="{C9309DC8-5F1A-42DB-9058-9A565C69B3AC}" destId="{08C0C6CE-509E-4977-8A66-BEE5F0EDAAC7}" srcOrd="9" destOrd="0" presId="urn:microsoft.com/office/officeart/2008/layout/LinedList"/>
    <dgm:cxn modelId="{84617514-ED50-478F-A6F1-DF4AC9FD0766}" type="presParOf" srcId="{08C0C6CE-509E-4977-8A66-BEE5F0EDAAC7}" destId="{D7622578-4FDB-4CF7-976A-6E44AB18686B}" srcOrd="0" destOrd="0" presId="urn:microsoft.com/office/officeart/2008/layout/LinedList"/>
    <dgm:cxn modelId="{14A6F74D-286C-48F2-B909-ADAB687F2A61}" type="presParOf" srcId="{08C0C6CE-509E-4977-8A66-BEE5F0EDAAC7}" destId="{DEBD5D81-1115-4B40-8DA7-27D700CADEE2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8F14808-E98A-468C-A91E-3E15C53BC9F5}" type="doc">
      <dgm:prSet loTypeId="urn:microsoft.com/office/officeart/2008/layout/LinedList" loCatId="Inbox" qsTypeId="urn:microsoft.com/office/officeart/2005/8/quickstyle/simple2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250A1B75-1826-44AA-A82C-FF1E3DF57398}">
      <dgm:prSet/>
      <dgm:spPr/>
      <dgm:t>
        <a:bodyPr/>
        <a:lstStyle/>
        <a:p>
          <a:r>
            <a:rPr lang="en-US" dirty="0"/>
            <a:t>Youth, young adults (18-25), pregnant &amp; breastfeeding</a:t>
          </a:r>
        </a:p>
      </dgm:t>
    </dgm:pt>
    <dgm:pt modelId="{64ADFE95-7882-4461-BE4B-2E6A66DAD7A9}" type="parTrans" cxnId="{83720886-6BF0-49F7-97C6-E710124A5506}">
      <dgm:prSet/>
      <dgm:spPr/>
      <dgm:t>
        <a:bodyPr/>
        <a:lstStyle/>
        <a:p>
          <a:endParaRPr lang="en-US"/>
        </a:p>
      </dgm:t>
    </dgm:pt>
    <dgm:pt modelId="{CEC38C45-F01A-4190-84CD-7CB57C22C842}" type="sibTrans" cxnId="{83720886-6BF0-49F7-97C6-E710124A5506}">
      <dgm:prSet/>
      <dgm:spPr/>
      <dgm:t>
        <a:bodyPr/>
        <a:lstStyle/>
        <a:p>
          <a:endParaRPr lang="en-US"/>
        </a:p>
      </dgm:t>
    </dgm:pt>
    <dgm:pt modelId="{9396C61C-1295-42A5-8C9C-92E364F6609F}">
      <dgm:prSet/>
      <dgm:spPr/>
      <dgm:t>
        <a:bodyPr/>
        <a:lstStyle/>
        <a:p>
          <a:r>
            <a:rPr lang="en-US" dirty="0"/>
            <a:t>Social normalization</a:t>
          </a:r>
        </a:p>
      </dgm:t>
    </dgm:pt>
    <dgm:pt modelId="{972E42C6-4FCF-452C-9D16-78C2C3F92278}" type="parTrans" cxnId="{61313637-DE3E-4DE6-B0A2-31EEEBF166AA}">
      <dgm:prSet/>
      <dgm:spPr/>
      <dgm:t>
        <a:bodyPr/>
        <a:lstStyle/>
        <a:p>
          <a:endParaRPr lang="en-US"/>
        </a:p>
      </dgm:t>
    </dgm:pt>
    <dgm:pt modelId="{AE5F5710-E25F-4F70-91FD-BCA77785FF04}" type="sibTrans" cxnId="{61313637-DE3E-4DE6-B0A2-31EEEBF166AA}">
      <dgm:prSet/>
      <dgm:spPr/>
      <dgm:t>
        <a:bodyPr/>
        <a:lstStyle/>
        <a:p>
          <a:endParaRPr lang="en-US"/>
        </a:p>
      </dgm:t>
    </dgm:pt>
    <dgm:pt modelId="{1F21CED8-E595-456C-8250-E2ADA5ACE584}">
      <dgm:prSet/>
      <dgm:spPr/>
      <dgm:t>
        <a:bodyPr/>
        <a:lstStyle/>
        <a:p>
          <a:r>
            <a:rPr lang="en-US" dirty="0"/>
            <a:t>Edibles, concentration, dosing</a:t>
          </a:r>
        </a:p>
      </dgm:t>
    </dgm:pt>
    <dgm:pt modelId="{25AA42B7-AE52-46E2-8617-5D0CB1661DC6}" type="parTrans" cxnId="{0DEE38A0-3164-40FF-B0E1-FCB7CA27A916}">
      <dgm:prSet/>
      <dgm:spPr/>
      <dgm:t>
        <a:bodyPr/>
        <a:lstStyle/>
        <a:p>
          <a:endParaRPr lang="en-US"/>
        </a:p>
      </dgm:t>
    </dgm:pt>
    <dgm:pt modelId="{0A37D08D-1D5E-4C2C-9DBF-890370CDDE8C}" type="sibTrans" cxnId="{0DEE38A0-3164-40FF-B0E1-FCB7CA27A916}">
      <dgm:prSet/>
      <dgm:spPr/>
      <dgm:t>
        <a:bodyPr/>
        <a:lstStyle/>
        <a:p>
          <a:endParaRPr lang="en-US"/>
        </a:p>
      </dgm:t>
    </dgm:pt>
    <dgm:pt modelId="{969FE6C6-6119-4CC8-88D8-0AD361D9ECD0}">
      <dgm:prSet/>
      <dgm:spPr/>
      <dgm:t>
        <a:bodyPr/>
        <a:lstStyle/>
        <a:p>
          <a:r>
            <a:rPr lang="en-US" dirty="0"/>
            <a:t>Variety of products/methods</a:t>
          </a:r>
        </a:p>
      </dgm:t>
    </dgm:pt>
    <dgm:pt modelId="{45BE9DE1-65E6-4255-AE63-4BDD365B4929}" type="parTrans" cxnId="{91363DBB-22F6-4D11-A8AE-B3A4CCCD2D81}">
      <dgm:prSet/>
      <dgm:spPr/>
      <dgm:t>
        <a:bodyPr/>
        <a:lstStyle/>
        <a:p>
          <a:endParaRPr lang="en-US"/>
        </a:p>
      </dgm:t>
    </dgm:pt>
    <dgm:pt modelId="{643BE899-0EB6-4525-AF32-A293A0D6AF2D}" type="sibTrans" cxnId="{91363DBB-22F6-4D11-A8AE-B3A4CCCD2D81}">
      <dgm:prSet/>
      <dgm:spPr/>
      <dgm:t>
        <a:bodyPr/>
        <a:lstStyle/>
        <a:p>
          <a:endParaRPr lang="en-US"/>
        </a:p>
      </dgm:t>
    </dgm:pt>
    <dgm:pt modelId="{53AD9C19-52FC-4892-BCF0-EF35B97D2546}">
      <dgm:prSet/>
      <dgm:spPr/>
      <dgm:t>
        <a:bodyPr/>
        <a:lstStyle/>
        <a:p>
          <a:r>
            <a:rPr lang="en-US" dirty="0"/>
            <a:t>Driving/Co-use</a:t>
          </a:r>
        </a:p>
      </dgm:t>
    </dgm:pt>
    <dgm:pt modelId="{A4275637-436A-40E0-9E4B-4B91F83C6964}" type="parTrans" cxnId="{26821039-41AB-4A6E-B4F7-1250661C79BE}">
      <dgm:prSet/>
      <dgm:spPr/>
      <dgm:t>
        <a:bodyPr/>
        <a:lstStyle/>
        <a:p>
          <a:endParaRPr lang="en-US"/>
        </a:p>
      </dgm:t>
    </dgm:pt>
    <dgm:pt modelId="{CF4C336E-4ACC-4354-B54C-808CC71CD303}" type="sibTrans" cxnId="{26821039-41AB-4A6E-B4F7-1250661C79BE}">
      <dgm:prSet/>
      <dgm:spPr/>
      <dgm:t>
        <a:bodyPr/>
        <a:lstStyle/>
        <a:p>
          <a:endParaRPr lang="en-US"/>
        </a:p>
      </dgm:t>
    </dgm:pt>
    <dgm:pt modelId="{F66A801C-C51D-4333-9492-5237F3FA54BC}">
      <dgm:prSet/>
      <dgm:spPr/>
      <dgm:t>
        <a:bodyPr/>
        <a:lstStyle/>
        <a:p>
          <a:r>
            <a:rPr lang="en-US" dirty="0"/>
            <a:t>Long term effects/lack of research</a:t>
          </a:r>
        </a:p>
      </dgm:t>
    </dgm:pt>
    <dgm:pt modelId="{C2CCA623-C6BB-4A10-9E98-F1599B9DF35C}" type="parTrans" cxnId="{AA37B0A3-7019-43ED-A788-5B9D8791F0E9}">
      <dgm:prSet/>
      <dgm:spPr/>
      <dgm:t>
        <a:bodyPr/>
        <a:lstStyle/>
        <a:p>
          <a:endParaRPr lang="en-US"/>
        </a:p>
      </dgm:t>
    </dgm:pt>
    <dgm:pt modelId="{3FDAFCE1-4515-4FB2-8022-9BFB95C4DBE5}" type="sibTrans" cxnId="{AA37B0A3-7019-43ED-A788-5B9D8791F0E9}">
      <dgm:prSet/>
      <dgm:spPr/>
      <dgm:t>
        <a:bodyPr/>
        <a:lstStyle/>
        <a:p>
          <a:endParaRPr lang="en-US"/>
        </a:p>
      </dgm:t>
    </dgm:pt>
    <dgm:pt modelId="{573EE9FF-6597-460A-90D5-9946BD7FBAF6}">
      <dgm:prSet/>
      <dgm:spPr/>
      <dgm:t>
        <a:bodyPr/>
        <a:lstStyle/>
        <a:p>
          <a:r>
            <a:rPr lang="en-US" dirty="0"/>
            <a:t>Clean Indoor Air laws </a:t>
          </a:r>
        </a:p>
      </dgm:t>
    </dgm:pt>
    <dgm:pt modelId="{C83DF729-3C96-438D-B872-19BF34BC47DB}" type="parTrans" cxnId="{C6775F59-F36A-4F1D-B19B-A95D8E085318}">
      <dgm:prSet/>
      <dgm:spPr/>
      <dgm:t>
        <a:bodyPr/>
        <a:lstStyle/>
        <a:p>
          <a:endParaRPr lang="en-US"/>
        </a:p>
      </dgm:t>
    </dgm:pt>
    <dgm:pt modelId="{A1E909E5-AE3C-495B-A0B1-F5A7416FE390}" type="sibTrans" cxnId="{C6775F59-F36A-4F1D-B19B-A95D8E085318}">
      <dgm:prSet/>
      <dgm:spPr/>
      <dgm:t>
        <a:bodyPr/>
        <a:lstStyle/>
        <a:p>
          <a:endParaRPr lang="en-US"/>
        </a:p>
      </dgm:t>
    </dgm:pt>
    <dgm:pt modelId="{68955F22-1031-44CA-AB74-B64CD35C2401}" type="pres">
      <dgm:prSet presAssocID="{D8F14808-E98A-468C-A91E-3E15C53BC9F5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2471FBA-9069-4002-AD3C-E87B4A4C6DFD}" type="pres">
      <dgm:prSet presAssocID="{250A1B75-1826-44AA-A82C-FF1E3DF57398}" presName="thickLine" presStyleLbl="alignNode1" presStyleIdx="0" presStyleCnt="7"/>
      <dgm:spPr/>
    </dgm:pt>
    <dgm:pt modelId="{124B8008-A50C-4B20-891C-C498C1D55C6B}" type="pres">
      <dgm:prSet presAssocID="{250A1B75-1826-44AA-A82C-FF1E3DF57398}" presName="horz1" presStyleCnt="0"/>
      <dgm:spPr/>
    </dgm:pt>
    <dgm:pt modelId="{E6596DF5-C405-4E6E-A545-A08D0A6558CE}" type="pres">
      <dgm:prSet presAssocID="{250A1B75-1826-44AA-A82C-FF1E3DF57398}" presName="tx1" presStyleLbl="revTx" presStyleIdx="0" presStyleCnt="7"/>
      <dgm:spPr/>
      <dgm:t>
        <a:bodyPr/>
        <a:lstStyle/>
        <a:p>
          <a:endParaRPr lang="en-US"/>
        </a:p>
      </dgm:t>
    </dgm:pt>
    <dgm:pt modelId="{C6047AAA-5832-4569-8A04-B00413998163}" type="pres">
      <dgm:prSet presAssocID="{250A1B75-1826-44AA-A82C-FF1E3DF57398}" presName="vert1" presStyleCnt="0"/>
      <dgm:spPr/>
    </dgm:pt>
    <dgm:pt modelId="{EC5AB938-07B2-4D89-BEFA-6378DC448C39}" type="pres">
      <dgm:prSet presAssocID="{9396C61C-1295-42A5-8C9C-92E364F6609F}" presName="thickLine" presStyleLbl="alignNode1" presStyleIdx="1" presStyleCnt="7"/>
      <dgm:spPr/>
    </dgm:pt>
    <dgm:pt modelId="{E2D0E881-DCF4-4096-8D85-2E6A20B707E2}" type="pres">
      <dgm:prSet presAssocID="{9396C61C-1295-42A5-8C9C-92E364F6609F}" presName="horz1" presStyleCnt="0"/>
      <dgm:spPr/>
    </dgm:pt>
    <dgm:pt modelId="{B31F4953-8D60-48D2-B764-1422D596EAB4}" type="pres">
      <dgm:prSet presAssocID="{9396C61C-1295-42A5-8C9C-92E364F6609F}" presName="tx1" presStyleLbl="revTx" presStyleIdx="1" presStyleCnt="7"/>
      <dgm:spPr/>
      <dgm:t>
        <a:bodyPr/>
        <a:lstStyle/>
        <a:p>
          <a:endParaRPr lang="en-US"/>
        </a:p>
      </dgm:t>
    </dgm:pt>
    <dgm:pt modelId="{4F5E6072-6892-4B29-AA85-A93A4D9A0C6E}" type="pres">
      <dgm:prSet presAssocID="{9396C61C-1295-42A5-8C9C-92E364F6609F}" presName="vert1" presStyleCnt="0"/>
      <dgm:spPr/>
    </dgm:pt>
    <dgm:pt modelId="{A8DB610D-21F6-42EA-B9D8-F711778684EB}" type="pres">
      <dgm:prSet presAssocID="{1F21CED8-E595-456C-8250-E2ADA5ACE584}" presName="thickLine" presStyleLbl="alignNode1" presStyleIdx="2" presStyleCnt="7"/>
      <dgm:spPr/>
    </dgm:pt>
    <dgm:pt modelId="{D5E57550-DC47-4C1D-B936-7133B8DA0DEF}" type="pres">
      <dgm:prSet presAssocID="{1F21CED8-E595-456C-8250-E2ADA5ACE584}" presName="horz1" presStyleCnt="0"/>
      <dgm:spPr/>
    </dgm:pt>
    <dgm:pt modelId="{49E9344C-1E14-4F64-B985-9655DD82222C}" type="pres">
      <dgm:prSet presAssocID="{1F21CED8-E595-456C-8250-E2ADA5ACE584}" presName="tx1" presStyleLbl="revTx" presStyleIdx="2" presStyleCnt="7"/>
      <dgm:spPr/>
      <dgm:t>
        <a:bodyPr/>
        <a:lstStyle/>
        <a:p>
          <a:endParaRPr lang="en-US"/>
        </a:p>
      </dgm:t>
    </dgm:pt>
    <dgm:pt modelId="{4C00F695-3609-40AE-ADE7-87D44B14F019}" type="pres">
      <dgm:prSet presAssocID="{1F21CED8-E595-456C-8250-E2ADA5ACE584}" presName="vert1" presStyleCnt="0"/>
      <dgm:spPr/>
    </dgm:pt>
    <dgm:pt modelId="{B3A2BA29-FE1D-499A-AAE7-E2FAF178E27B}" type="pres">
      <dgm:prSet presAssocID="{969FE6C6-6119-4CC8-88D8-0AD361D9ECD0}" presName="thickLine" presStyleLbl="alignNode1" presStyleIdx="3" presStyleCnt="7"/>
      <dgm:spPr/>
    </dgm:pt>
    <dgm:pt modelId="{629D5257-A8FA-434A-84F1-3F2B8EED32CB}" type="pres">
      <dgm:prSet presAssocID="{969FE6C6-6119-4CC8-88D8-0AD361D9ECD0}" presName="horz1" presStyleCnt="0"/>
      <dgm:spPr/>
    </dgm:pt>
    <dgm:pt modelId="{A375C907-827E-4B71-A080-B75AC412D410}" type="pres">
      <dgm:prSet presAssocID="{969FE6C6-6119-4CC8-88D8-0AD361D9ECD0}" presName="tx1" presStyleLbl="revTx" presStyleIdx="3" presStyleCnt="7"/>
      <dgm:spPr/>
      <dgm:t>
        <a:bodyPr/>
        <a:lstStyle/>
        <a:p>
          <a:endParaRPr lang="en-US"/>
        </a:p>
      </dgm:t>
    </dgm:pt>
    <dgm:pt modelId="{20DDB630-6A26-4B47-B9F5-70363A9472D9}" type="pres">
      <dgm:prSet presAssocID="{969FE6C6-6119-4CC8-88D8-0AD361D9ECD0}" presName="vert1" presStyleCnt="0"/>
      <dgm:spPr/>
    </dgm:pt>
    <dgm:pt modelId="{1F291779-58C6-4F06-9C6D-911F743ED0FE}" type="pres">
      <dgm:prSet presAssocID="{53AD9C19-52FC-4892-BCF0-EF35B97D2546}" presName="thickLine" presStyleLbl="alignNode1" presStyleIdx="4" presStyleCnt="7"/>
      <dgm:spPr/>
    </dgm:pt>
    <dgm:pt modelId="{1855508F-E468-49E2-8AAE-7037932B2E25}" type="pres">
      <dgm:prSet presAssocID="{53AD9C19-52FC-4892-BCF0-EF35B97D2546}" presName="horz1" presStyleCnt="0"/>
      <dgm:spPr/>
    </dgm:pt>
    <dgm:pt modelId="{6972394C-165C-4B29-BF41-98B7AA5987AB}" type="pres">
      <dgm:prSet presAssocID="{53AD9C19-52FC-4892-BCF0-EF35B97D2546}" presName="tx1" presStyleLbl="revTx" presStyleIdx="4" presStyleCnt="7"/>
      <dgm:spPr/>
      <dgm:t>
        <a:bodyPr/>
        <a:lstStyle/>
        <a:p>
          <a:endParaRPr lang="en-US"/>
        </a:p>
      </dgm:t>
    </dgm:pt>
    <dgm:pt modelId="{2EB37B0D-59D5-4C5B-9A3D-A66B381EA421}" type="pres">
      <dgm:prSet presAssocID="{53AD9C19-52FC-4892-BCF0-EF35B97D2546}" presName="vert1" presStyleCnt="0"/>
      <dgm:spPr/>
    </dgm:pt>
    <dgm:pt modelId="{BC639709-1A31-4B2B-BA0E-ABCC48837CF0}" type="pres">
      <dgm:prSet presAssocID="{F66A801C-C51D-4333-9492-5237F3FA54BC}" presName="thickLine" presStyleLbl="alignNode1" presStyleIdx="5" presStyleCnt="7"/>
      <dgm:spPr/>
    </dgm:pt>
    <dgm:pt modelId="{E55ABD93-6A96-45AA-87B3-D370606F520D}" type="pres">
      <dgm:prSet presAssocID="{F66A801C-C51D-4333-9492-5237F3FA54BC}" presName="horz1" presStyleCnt="0"/>
      <dgm:spPr/>
    </dgm:pt>
    <dgm:pt modelId="{9AF92F12-CA02-45A6-BBE4-20AC16EF0C8F}" type="pres">
      <dgm:prSet presAssocID="{F66A801C-C51D-4333-9492-5237F3FA54BC}" presName="tx1" presStyleLbl="revTx" presStyleIdx="5" presStyleCnt="7"/>
      <dgm:spPr/>
      <dgm:t>
        <a:bodyPr/>
        <a:lstStyle/>
        <a:p>
          <a:endParaRPr lang="en-US"/>
        </a:p>
      </dgm:t>
    </dgm:pt>
    <dgm:pt modelId="{9C2C6B34-A6CB-4BEB-9F09-D81A55408275}" type="pres">
      <dgm:prSet presAssocID="{F66A801C-C51D-4333-9492-5237F3FA54BC}" presName="vert1" presStyleCnt="0"/>
      <dgm:spPr/>
    </dgm:pt>
    <dgm:pt modelId="{3B5BD7A9-12EE-49B1-AE93-3AADAC269FE5}" type="pres">
      <dgm:prSet presAssocID="{573EE9FF-6597-460A-90D5-9946BD7FBAF6}" presName="thickLine" presStyleLbl="alignNode1" presStyleIdx="6" presStyleCnt="7"/>
      <dgm:spPr/>
    </dgm:pt>
    <dgm:pt modelId="{78C100D3-ADB1-4516-8EAF-6DE315BBF737}" type="pres">
      <dgm:prSet presAssocID="{573EE9FF-6597-460A-90D5-9946BD7FBAF6}" presName="horz1" presStyleCnt="0"/>
      <dgm:spPr/>
    </dgm:pt>
    <dgm:pt modelId="{74E7E618-34A4-406D-BD86-8BCF01059C52}" type="pres">
      <dgm:prSet presAssocID="{573EE9FF-6597-460A-90D5-9946BD7FBAF6}" presName="tx1" presStyleLbl="revTx" presStyleIdx="6" presStyleCnt="7"/>
      <dgm:spPr/>
      <dgm:t>
        <a:bodyPr/>
        <a:lstStyle/>
        <a:p>
          <a:endParaRPr lang="en-US"/>
        </a:p>
      </dgm:t>
    </dgm:pt>
    <dgm:pt modelId="{378877CF-416D-4600-8972-F5926640D285}" type="pres">
      <dgm:prSet presAssocID="{573EE9FF-6597-460A-90D5-9946BD7FBAF6}" presName="vert1" presStyleCnt="0"/>
      <dgm:spPr/>
    </dgm:pt>
  </dgm:ptLst>
  <dgm:cxnLst>
    <dgm:cxn modelId="{26821039-41AB-4A6E-B4F7-1250661C79BE}" srcId="{D8F14808-E98A-468C-A91E-3E15C53BC9F5}" destId="{53AD9C19-52FC-4892-BCF0-EF35B97D2546}" srcOrd="4" destOrd="0" parTransId="{A4275637-436A-40E0-9E4B-4B91F83C6964}" sibTransId="{CF4C336E-4ACC-4354-B54C-808CC71CD303}"/>
    <dgm:cxn modelId="{8CA04129-A018-4134-8377-4C4E1DD79E7F}" type="presOf" srcId="{969FE6C6-6119-4CC8-88D8-0AD361D9ECD0}" destId="{A375C907-827E-4B71-A080-B75AC412D410}" srcOrd="0" destOrd="0" presId="urn:microsoft.com/office/officeart/2008/layout/LinedList"/>
    <dgm:cxn modelId="{AA37B0A3-7019-43ED-A788-5B9D8791F0E9}" srcId="{D8F14808-E98A-468C-A91E-3E15C53BC9F5}" destId="{F66A801C-C51D-4333-9492-5237F3FA54BC}" srcOrd="5" destOrd="0" parTransId="{C2CCA623-C6BB-4A10-9E98-F1599B9DF35C}" sibTransId="{3FDAFCE1-4515-4FB2-8022-9BFB95C4DBE5}"/>
    <dgm:cxn modelId="{BF8EC803-C116-4F77-A90F-6621EFE3AF0A}" type="presOf" srcId="{250A1B75-1826-44AA-A82C-FF1E3DF57398}" destId="{E6596DF5-C405-4E6E-A545-A08D0A6558CE}" srcOrd="0" destOrd="0" presId="urn:microsoft.com/office/officeart/2008/layout/LinedList"/>
    <dgm:cxn modelId="{91363DBB-22F6-4D11-A8AE-B3A4CCCD2D81}" srcId="{D8F14808-E98A-468C-A91E-3E15C53BC9F5}" destId="{969FE6C6-6119-4CC8-88D8-0AD361D9ECD0}" srcOrd="3" destOrd="0" parTransId="{45BE9DE1-65E6-4255-AE63-4BDD365B4929}" sibTransId="{643BE899-0EB6-4525-AF32-A293A0D6AF2D}"/>
    <dgm:cxn modelId="{15FB710E-80E8-462F-981E-33CE96FF0650}" type="presOf" srcId="{573EE9FF-6597-460A-90D5-9946BD7FBAF6}" destId="{74E7E618-34A4-406D-BD86-8BCF01059C52}" srcOrd="0" destOrd="0" presId="urn:microsoft.com/office/officeart/2008/layout/LinedList"/>
    <dgm:cxn modelId="{C6775F59-F36A-4F1D-B19B-A95D8E085318}" srcId="{D8F14808-E98A-468C-A91E-3E15C53BC9F5}" destId="{573EE9FF-6597-460A-90D5-9946BD7FBAF6}" srcOrd="6" destOrd="0" parTransId="{C83DF729-3C96-438D-B872-19BF34BC47DB}" sibTransId="{A1E909E5-AE3C-495B-A0B1-F5A7416FE390}"/>
    <dgm:cxn modelId="{83720886-6BF0-49F7-97C6-E710124A5506}" srcId="{D8F14808-E98A-468C-A91E-3E15C53BC9F5}" destId="{250A1B75-1826-44AA-A82C-FF1E3DF57398}" srcOrd="0" destOrd="0" parTransId="{64ADFE95-7882-4461-BE4B-2E6A66DAD7A9}" sibTransId="{CEC38C45-F01A-4190-84CD-7CB57C22C842}"/>
    <dgm:cxn modelId="{35616008-07FF-41D6-97F9-966B3E60997D}" type="presOf" srcId="{D8F14808-E98A-468C-A91E-3E15C53BC9F5}" destId="{68955F22-1031-44CA-AB74-B64CD35C2401}" srcOrd="0" destOrd="0" presId="urn:microsoft.com/office/officeart/2008/layout/LinedList"/>
    <dgm:cxn modelId="{AE348D90-BAEF-4125-AE27-016FCBFF3AA8}" type="presOf" srcId="{1F21CED8-E595-456C-8250-E2ADA5ACE584}" destId="{49E9344C-1E14-4F64-B985-9655DD82222C}" srcOrd="0" destOrd="0" presId="urn:microsoft.com/office/officeart/2008/layout/LinedList"/>
    <dgm:cxn modelId="{61313637-DE3E-4DE6-B0A2-31EEEBF166AA}" srcId="{D8F14808-E98A-468C-A91E-3E15C53BC9F5}" destId="{9396C61C-1295-42A5-8C9C-92E364F6609F}" srcOrd="1" destOrd="0" parTransId="{972E42C6-4FCF-452C-9D16-78C2C3F92278}" sibTransId="{AE5F5710-E25F-4F70-91FD-BCA77785FF04}"/>
    <dgm:cxn modelId="{0DEE38A0-3164-40FF-B0E1-FCB7CA27A916}" srcId="{D8F14808-E98A-468C-A91E-3E15C53BC9F5}" destId="{1F21CED8-E595-456C-8250-E2ADA5ACE584}" srcOrd="2" destOrd="0" parTransId="{25AA42B7-AE52-46E2-8617-5D0CB1661DC6}" sibTransId="{0A37D08D-1D5E-4C2C-9DBF-890370CDDE8C}"/>
    <dgm:cxn modelId="{09DCDF0A-D9E2-4241-8AE8-A0CF9998A927}" type="presOf" srcId="{9396C61C-1295-42A5-8C9C-92E364F6609F}" destId="{B31F4953-8D60-48D2-B764-1422D596EAB4}" srcOrd="0" destOrd="0" presId="urn:microsoft.com/office/officeart/2008/layout/LinedList"/>
    <dgm:cxn modelId="{FF89F70C-BC2F-43A7-B23E-06BC44BE1E63}" type="presOf" srcId="{53AD9C19-52FC-4892-BCF0-EF35B97D2546}" destId="{6972394C-165C-4B29-BF41-98B7AA5987AB}" srcOrd="0" destOrd="0" presId="urn:microsoft.com/office/officeart/2008/layout/LinedList"/>
    <dgm:cxn modelId="{BFC0602C-D6BF-4746-BAFD-C84BCDB35039}" type="presOf" srcId="{F66A801C-C51D-4333-9492-5237F3FA54BC}" destId="{9AF92F12-CA02-45A6-BBE4-20AC16EF0C8F}" srcOrd="0" destOrd="0" presId="urn:microsoft.com/office/officeart/2008/layout/LinedList"/>
    <dgm:cxn modelId="{8E0A2C2C-21E5-434E-8CFE-2B4FB27314F8}" type="presParOf" srcId="{68955F22-1031-44CA-AB74-B64CD35C2401}" destId="{62471FBA-9069-4002-AD3C-E87B4A4C6DFD}" srcOrd="0" destOrd="0" presId="urn:microsoft.com/office/officeart/2008/layout/LinedList"/>
    <dgm:cxn modelId="{8DAE69EC-FC66-4ADD-A0F5-7134C49D91E5}" type="presParOf" srcId="{68955F22-1031-44CA-AB74-B64CD35C2401}" destId="{124B8008-A50C-4B20-891C-C498C1D55C6B}" srcOrd="1" destOrd="0" presId="urn:microsoft.com/office/officeart/2008/layout/LinedList"/>
    <dgm:cxn modelId="{87E86A7F-FE37-4F49-A54F-7311C121DE7A}" type="presParOf" srcId="{124B8008-A50C-4B20-891C-C498C1D55C6B}" destId="{E6596DF5-C405-4E6E-A545-A08D0A6558CE}" srcOrd="0" destOrd="0" presId="urn:microsoft.com/office/officeart/2008/layout/LinedList"/>
    <dgm:cxn modelId="{75B4C6C3-4008-42C9-AB5C-1D8E861A4441}" type="presParOf" srcId="{124B8008-A50C-4B20-891C-C498C1D55C6B}" destId="{C6047AAA-5832-4569-8A04-B00413998163}" srcOrd="1" destOrd="0" presId="urn:microsoft.com/office/officeart/2008/layout/LinedList"/>
    <dgm:cxn modelId="{98168AFA-C9CA-4967-A285-3235B4D30BF0}" type="presParOf" srcId="{68955F22-1031-44CA-AB74-B64CD35C2401}" destId="{EC5AB938-07B2-4D89-BEFA-6378DC448C39}" srcOrd="2" destOrd="0" presId="urn:microsoft.com/office/officeart/2008/layout/LinedList"/>
    <dgm:cxn modelId="{92A495A8-5748-41ED-9B38-674764697B5D}" type="presParOf" srcId="{68955F22-1031-44CA-AB74-B64CD35C2401}" destId="{E2D0E881-DCF4-4096-8D85-2E6A20B707E2}" srcOrd="3" destOrd="0" presId="urn:microsoft.com/office/officeart/2008/layout/LinedList"/>
    <dgm:cxn modelId="{D2164FCA-3357-4616-930B-66BD299BD815}" type="presParOf" srcId="{E2D0E881-DCF4-4096-8D85-2E6A20B707E2}" destId="{B31F4953-8D60-48D2-B764-1422D596EAB4}" srcOrd="0" destOrd="0" presId="urn:microsoft.com/office/officeart/2008/layout/LinedList"/>
    <dgm:cxn modelId="{9760A5A2-D5F3-40BF-BA48-61B7902C1F6B}" type="presParOf" srcId="{E2D0E881-DCF4-4096-8D85-2E6A20B707E2}" destId="{4F5E6072-6892-4B29-AA85-A93A4D9A0C6E}" srcOrd="1" destOrd="0" presId="urn:microsoft.com/office/officeart/2008/layout/LinedList"/>
    <dgm:cxn modelId="{9DC903E9-FBAA-4FB4-80D8-EFE5BE3B67BF}" type="presParOf" srcId="{68955F22-1031-44CA-AB74-B64CD35C2401}" destId="{A8DB610D-21F6-42EA-B9D8-F711778684EB}" srcOrd="4" destOrd="0" presId="urn:microsoft.com/office/officeart/2008/layout/LinedList"/>
    <dgm:cxn modelId="{1A3F52D4-51CA-4D5C-B480-F44A72D03EF6}" type="presParOf" srcId="{68955F22-1031-44CA-AB74-B64CD35C2401}" destId="{D5E57550-DC47-4C1D-B936-7133B8DA0DEF}" srcOrd="5" destOrd="0" presId="urn:microsoft.com/office/officeart/2008/layout/LinedList"/>
    <dgm:cxn modelId="{BD015B38-BDA1-463F-8638-4B2F96500C95}" type="presParOf" srcId="{D5E57550-DC47-4C1D-B936-7133B8DA0DEF}" destId="{49E9344C-1E14-4F64-B985-9655DD82222C}" srcOrd="0" destOrd="0" presId="urn:microsoft.com/office/officeart/2008/layout/LinedList"/>
    <dgm:cxn modelId="{268F44A9-8ABD-40BD-930C-BD5562308FF7}" type="presParOf" srcId="{D5E57550-DC47-4C1D-B936-7133B8DA0DEF}" destId="{4C00F695-3609-40AE-ADE7-87D44B14F019}" srcOrd="1" destOrd="0" presId="urn:microsoft.com/office/officeart/2008/layout/LinedList"/>
    <dgm:cxn modelId="{856CC227-A03D-4D12-9EA5-4247B0E25BCD}" type="presParOf" srcId="{68955F22-1031-44CA-AB74-B64CD35C2401}" destId="{B3A2BA29-FE1D-499A-AAE7-E2FAF178E27B}" srcOrd="6" destOrd="0" presId="urn:microsoft.com/office/officeart/2008/layout/LinedList"/>
    <dgm:cxn modelId="{81A333F8-7F0D-4433-A763-95B743BEB534}" type="presParOf" srcId="{68955F22-1031-44CA-AB74-B64CD35C2401}" destId="{629D5257-A8FA-434A-84F1-3F2B8EED32CB}" srcOrd="7" destOrd="0" presId="urn:microsoft.com/office/officeart/2008/layout/LinedList"/>
    <dgm:cxn modelId="{F4CA1721-564F-4E78-B48E-274980439627}" type="presParOf" srcId="{629D5257-A8FA-434A-84F1-3F2B8EED32CB}" destId="{A375C907-827E-4B71-A080-B75AC412D410}" srcOrd="0" destOrd="0" presId="urn:microsoft.com/office/officeart/2008/layout/LinedList"/>
    <dgm:cxn modelId="{A44C860A-69CC-4C6C-968F-ADB5898A05AF}" type="presParOf" srcId="{629D5257-A8FA-434A-84F1-3F2B8EED32CB}" destId="{20DDB630-6A26-4B47-B9F5-70363A9472D9}" srcOrd="1" destOrd="0" presId="urn:microsoft.com/office/officeart/2008/layout/LinedList"/>
    <dgm:cxn modelId="{8F36458E-AD2E-46E3-9946-BCA323CCE010}" type="presParOf" srcId="{68955F22-1031-44CA-AB74-B64CD35C2401}" destId="{1F291779-58C6-4F06-9C6D-911F743ED0FE}" srcOrd="8" destOrd="0" presId="urn:microsoft.com/office/officeart/2008/layout/LinedList"/>
    <dgm:cxn modelId="{F316ABFE-8AE9-4F81-B1F9-45F2A5267E79}" type="presParOf" srcId="{68955F22-1031-44CA-AB74-B64CD35C2401}" destId="{1855508F-E468-49E2-8AAE-7037932B2E25}" srcOrd="9" destOrd="0" presId="urn:microsoft.com/office/officeart/2008/layout/LinedList"/>
    <dgm:cxn modelId="{F6B1CA3A-C1FD-4464-8889-E6406D9BA79F}" type="presParOf" srcId="{1855508F-E468-49E2-8AAE-7037932B2E25}" destId="{6972394C-165C-4B29-BF41-98B7AA5987AB}" srcOrd="0" destOrd="0" presId="urn:microsoft.com/office/officeart/2008/layout/LinedList"/>
    <dgm:cxn modelId="{D3ECE292-411E-4417-AF9C-DE668DABDA80}" type="presParOf" srcId="{1855508F-E468-49E2-8AAE-7037932B2E25}" destId="{2EB37B0D-59D5-4C5B-9A3D-A66B381EA421}" srcOrd="1" destOrd="0" presId="urn:microsoft.com/office/officeart/2008/layout/LinedList"/>
    <dgm:cxn modelId="{4718CECA-1C83-4731-8306-C5D5C4CFA31F}" type="presParOf" srcId="{68955F22-1031-44CA-AB74-B64CD35C2401}" destId="{BC639709-1A31-4B2B-BA0E-ABCC48837CF0}" srcOrd="10" destOrd="0" presId="urn:microsoft.com/office/officeart/2008/layout/LinedList"/>
    <dgm:cxn modelId="{281FA982-FD48-4FAC-B755-87416972C745}" type="presParOf" srcId="{68955F22-1031-44CA-AB74-B64CD35C2401}" destId="{E55ABD93-6A96-45AA-87B3-D370606F520D}" srcOrd="11" destOrd="0" presId="urn:microsoft.com/office/officeart/2008/layout/LinedList"/>
    <dgm:cxn modelId="{B146BFD5-C242-46B1-8A14-945C8FBEDB35}" type="presParOf" srcId="{E55ABD93-6A96-45AA-87B3-D370606F520D}" destId="{9AF92F12-CA02-45A6-BBE4-20AC16EF0C8F}" srcOrd="0" destOrd="0" presId="urn:microsoft.com/office/officeart/2008/layout/LinedList"/>
    <dgm:cxn modelId="{1335992A-DD6B-463C-B1D7-A386683BE429}" type="presParOf" srcId="{E55ABD93-6A96-45AA-87B3-D370606F520D}" destId="{9C2C6B34-A6CB-4BEB-9F09-D81A55408275}" srcOrd="1" destOrd="0" presId="urn:microsoft.com/office/officeart/2008/layout/LinedList"/>
    <dgm:cxn modelId="{EA252F89-88F3-4184-BC5E-C5084F0F18B8}" type="presParOf" srcId="{68955F22-1031-44CA-AB74-B64CD35C2401}" destId="{3B5BD7A9-12EE-49B1-AE93-3AADAC269FE5}" srcOrd="12" destOrd="0" presId="urn:microsoft.com/office/officeart/2008/layout/LinedList"/>
    <dgm:cxn modelId="{EBE5F868-A5B5-4BE2-8DA1-D84BB7A7A426}" type="presParOf" srcId="{68955F22-1031-44CA-AB74-B64CD35C2401}" destId="{78C100D3-ADB1-4516-8EAF-6DE315BBF737}" srcOrd="13" destOrd="0" presId="urn:microsoft.com/office/officeart/2008/layout/LinedList"/>
    <dgm:cxn modelId="{16CBF5BC-F1F4-4336-B5AC-B2D868086E80}" type="presParOf" srcId="{78C100D3-ADB1-4516-8EAF-6DE315BBF737}" destId="{74E7E618-34A4-406D-BD86-8BCF01059C52}" srcOrd="0" destOrd="0" presId="urn:microsoft.com/office/officeart/2008/layout/LinedList"/>
    <dgm:cxn modelId="{DCAA6125-2C86-4535-AFE0-FA12A122BFB4}" type="presParOf" srcId="{78C100D3-ADB1-4516-8EAF-6DE315BBF737}" destId="{378877CF-416D-4600-8972-F5926640D28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56AA06-0541-4334-B315-9C7D4CDC5DC2}">
      <dsp:nvSpPr>
        <dsp:cNvPr id="0" name=""/>
        <dsp:cNvSpPr/>
      </dsp:nvSpPr>
      <dsp:spPr>
        <a:xfrm>
          <a:off x="0" y="0"/>
          <a:ext cx="2549094" cy="45781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marL="0" lvl="0" indent="0" algn="l" defTabSz="977900" rtl="0">
            <a:lnSpc>
              <a:spcPct val="100000"/>
            </a:lnSpc>
            <a:spcBef>
              <a:spcPct val="0"/>
            </a:spcBef>
            <a:spcAft>
              <a:spcPts val="1200"/>
            </a:spcAft>
          </a:pPr>
          <a:r>
            <a:rPr lang="en-US" sz="2200" kern="1200" dirty="0">
              <a:latin typeface="Constantia"/>
              <a:ea typeface="+mn-ea"/>
              <a:cs typeface="+mn-cs"/>
            </a:rPr>
            <a:t>Cultivators </a:t>
          </a:r>
        </a:p>
        <a:p>
          <a:pPr marL="0" lvl="0" indent="0" algn="l" defTabSz="977900" rtl="0">
            <a:lnSpc>
              <a:spcPct val="100000"/>
            </a:lnSpc>
            <a:spcBef>
              <a:spcPct val="0"/>
            </a:spcBef>
            <a:spcAft>
              <a:spcPts val="1200"/>
            </a:spcAft>
          </a:pPr>
          <a:r>
            <a:rPr lang="en-US" sz="2200" kern="1200" dirty="0">
              <a:latin typeface="Constantia"/>
              <a:ea typeface="+mn-ea"/>
              <a:cs typeface="+mn-cs"/>
            </a:rPr>
            <a:t>Track and Trace </a:t>
          </a:r>
        </a:p>
        <a:p>
          <a:pPr marL="0" lvl="0" indent="0" algn="l" defTabSz="977900" rtl="0">
            <a:lnSpc>
              <a:spcPct val="100000"/>
            </a:lnSpc>
            <a:spcBef>
              <a:spcPct val="0"/>
            </a:spcBef>
            <a:spcAft>
              <a:spcPts val="1200"/>
            </a:spcAft>
          </a:pPr>
          <a:r>
            <a:rPr lang="en-US" sz="2200" kern="1200" dirty="0">
              <a:latin typeface="Constantia"/>
              <a:ea typeface="+mn-ea"/>
              <a:cs typeface="+mn-cs"/>
            </a:rPr>
            <a:t>Environmental                                         Impact Report</a:t>
          </a:r>
        </a:p>
      </dsp:txBody>
      <dsp:txXfrm>
        <a:off x="53636" y="1884896"/>
        <a:ext cx="2441822" cy="1723988"/>
      </dsp:txXfrm>
    </dsp:sp>
    <dsp:sp modelId="{65B26880-A537-4BD3-B63D-AE5203B33135}">
      <dsp:nvSpPr>
        <dsp:cNvPr id="0" name=""/>
        <dsp:cNvSpPr/>
      </dsp:nvSpPr>
      <dsp:spPr>
        <a:xfrm>
          <a:off x="572934" y="259108"/>
          <a:ext cx="1524524" cy="1524524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629D10-8297-4C80-A6D1-750EBC8B6CE6}">
      <dsp:nvSpPr>
        <dsp:cNvPr id="0" name=""/>
        <dsp:cNvSpPr/>
      </dsp:nvSpPr>
      <dsp:spPr>
        <a:xfrm>
          <a:off x="5204091" y="0"/>
          <a:ext cx="2430638" cy="45781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l" defTabSz="977900" rtl="0">
            <a:lnSpc>
              <a:spcPct val="150000"/>
            </a:lnSpc>
            <a:spcBef>
              <a:spcPct val="0"/>
            </a:spcBef>
            <a:spcAft>
              <a:spcPts val="1200"/>
            </a:spcAft>
          </a:pPr>
          <a:endParaRPr lang="en-US" sz="2200" kern="1200" dirty="0">
            <a:latin typeface="Constantia"/>
            <a:ea typeface="+mn-ea"/>
            <a:cs typeface="+mn-cs"/>
          </a:endParaRPr>
        </a:p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en-US" sz="2200" kern="1200" dirty="0">
              <a:latin typeface="Constantia"/>
              <a:ea typeface="+mn-ea"/>
              <a:cs typeface="+mn-cs"/>
            </a:rPr>
            <a:t>Microbusinesses</a:t>
          </a:r>
        </a:p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en-US" sz="2200" kern="1200" dirty="0">
              <a:latin typeface="Constantia"/>
              <a:ea typeface="+mn-ea"/>
              <a:cs typeface="+mn-cs"/>
            </a:rPr>
            <a:t>Distributors  </a:t>
          </a:r>
        </a:p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en-US" sz="2200" kern="1200" dirty="0">
              <a:latin typeface="Constantia"/>
              <a:ea typeface="+mn-ea"/>
              <a:cs typeface="+mn-cs"/>
            </a:rPr>
            <a:t>Testing Labs</a:t>
          </a:r>
        </a:p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ts val="1200"/>
            </a:spcAft>
          </a:pPr>
          <a:r>
            <a:rPr lang="en-US" sz="2200" kern="1200" dirty="0">
              <a:latin typeface="Constantia"/>
              <a:ea typeface="+mn-ea"/>
              <a:cs typeface="+mn-cs"/>
            </a:rPr>
            <a:t>Retailers</a:t>
          </a:r>
        </a:p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>
            <a:latin typeface="Constantia"/>
            <a:ea typeface="+mn-ea"/>
            <a:cs typeface="+mn-cs"/>
          </a:endParaRPr>
        </a:p>
      </dsp:txBody>
      <dsp:txXfrm>
        <a:off x="5257727" y="1884896"/>
        <a:ext cx="2323366" cy="1723988"/>
      </dsp:txXfrm>
    </dsp:sp>
    <dsp:sp modelId="{B1292E8F-7556-4A88-820E-C874BAC3F38A}">
      <dsp:nvSpPr>
        <dsp:cNvPr id="0" name=""/>
        <dsp:cNvSpPr/>
      </dsp:nvSpPr>
      <dsp:spPr>
        <a:xfrm>
          <a:off x="5531298" y="320409"/>
          <a:ext cx="1524524" cy="1524524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FA2B86-EDB2-4126-9754-C539FA2D0A65}">
      <dsp:nvSpPr>
        <dsp:cNvPr id="0" name=""/>
        <dsp:cNvSpPr/>
      </dsp:nvSpPr>
      <dsp:spPr>
        <a:xfrm>
          <a:off x="2600140" y="0"/>
          <a:ext cx="2549094" cy="457815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latin typeface="Constantia"/>
              <a:ea typeface="+mn-ea"/>
              <a:cs typeface="+mn-cs"/>
            </a:rPr>
            <a:t> Manufacturers</a:t>
          </a:r>
        </a:p>
      </dsp:txBody>
      <dsp:txXfrm>
        <a:off x="2653776" y="1884896"/>
        <a:ext cx="2441822" cy="1723988"/>
      </dsp:txXfrm>
    </dsp:sp>
    <dsp:sp modelId="{33A3B81D-810B-4BFA-AE90-9656760AA735}">
      <dsp:nvSpPr>
        <dsp:cNvPr id="0" name=""/>
        <dsp:cNvSpPr/>
      </dsp:nvSpPr>
      <dsp:spPr>
        <a:xfrm>
          <a:off x="3154001" y="341646"/>
          <a:ext cx="1524524" cy="1524524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787258-6647-4A01-8201-B314EB9875EA}">
      <dsp:nvSpPr>
        <dsp:cNvPr id="0" name=""/>
        <dsp:cNvSpPr/>
      </dsp:nvSpPr>
      <dsp:spPr>
        <a:xfrm>
          <a:off x="544293" y="3870137"/>
          <a:ext cx="6575095" cy="502667"/>
        </a:xfrm>
        <a:prstGeom prst="leftRightArrow">
          <a:avLst/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050C19-7AF0-4E79-B198-0AAD1192D5E2}">
      <dsp:nvSpPr>
        <dsp:cNvPr id="0" name=""/>
        <dsp:cNvSpPr/>
      </dsp:nvSpPr>
      <dsp:spPr>
        <a:xfrm>
          <a:off x="0" y="1992"/>
          <a:ext cx="10515600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480C19C-3D34-439C-8E37-5BF8EF3316A2}">
      <dsp:nvSpPr>
        <dsp:cNvPr id="0" name=""/>
        <dsp:cNvSpPr/>
      </dsp:nvSpPr>
      <dsp:spPr>
        <a:xfrm>
          <a:off x="0" y="1992"/>
          <a:ext cx="10515600" cy="679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No alcohol, nicotine or added caffeine</a:t>
          </a:r>
        </a:p>
      </dsp:txBody>
      <dsp:txXfrm>
        <a:off x="0" y="1992"/>
        <a:ext cx="10515600" cy="679498"/>
      </dsp:txXfrm>
    </dsp:sp>
    <dsp:sp modelId="{4A179646-427E-4E94-A547-73F7F44DFAEC}">
      <dsp:nvSpPr>
        <dsp:cNvPr id="0" name=""/>
        <dsp:cNvSpPr/>
      </dsp:nvSpPr>
      <dsp:spPr>
        <a:xfrm>
          <a:off x="0" y="681490"/>
          <a:ext cx="10515600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114B405-FD78-4D9C-B0AF-2590860D1FC3}">
      <dsp:nvSpPr>
        <dsp:cNvPr id="0" name=""/>
        <dsp:cNvSpPr/>
      </dsp:nvSpPr>
      <dsp:spPr>
        <a:xfrm>
          <a:off x="0" y="681490"/>
          <a:ext cx="10515600" cy="679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No perishable products, except beverages processed in accordance with the regulations</a:t>
          </a:r>
        </a:p>
      </dsp:txBody>
      <dsp:txXfrm>
        <a:off x="0" y="681490"/>
        <a:ext cx="10515600" cy="679498"/>
      </dsp:txXfrm>
    </dsp:sp>
    <dsp:sp modelId="{63F8DD10-46EB-4F77-96D9-E46305566167}">
      <dsp:nvSpPr>
        <dsp:cNvPr id="0" name=""/>
        <dsp:cNvSpPr/>
      </dsp:nvSpPr>
      <dsp:spPr>
        <a:xfrm>
          <a:off x="0" y="1360988"/>
          <a:ext cx="10515600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62AAB6-BDC9-4FFF-A8D5-B38519ED2E41}">
      <dsp:nvSpPr>
        <dsp:cNvPr id="0" name=""/>
        <dsp:cNvSpPr/>
      </dsp:nvSpPr>
      <dsp:spPr>
        <a:xfrm>
          <a:off x="0" y="1360988"/>
          <a:ext cx="10515600" cy="679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No dairy, except butter purchased from a licensed entity</a:t>
          </a:r>
        </a:p>
      </dsp:txBody>
      <dsp:txXfrm>
        <a:off x="0" y="1360988"/>
        <a:ext cx="10515600" cy="679498"/>
      </dsp:txXfrm>
    </dsp:sp>
    <dsp:sp modelId="{45CE87D5-AA18-4936-8DAD-A9BB568A66A4}">
      <dsp:nvSpPr>
        <dsp:cNvPr id="0" name=""/>
        <dsp:cNvSpPr/>
      </dsp:nvSpPr>
      <dsp:spPr>
        <a:xfrm>
          <a:off x="0" y="2040487"/>
          <a:ext cx="10515600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275311-83AC-4252-82CE-E51DA539797C}">
      <dsp:nvSpPr>
        <dsp:cNvPr id="0" name=""/>
        <dsp:cNvSpPr/>
      </dsp:nvSpPr>
      <dsp:spPr>
        <a:xfrm>
          <a:off x="0" y="2040487"/>
          <a:ext cx="10515600" cy="679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No seafood</a:t>
          </a:r>
        </a:p>
      </dsp:txBody>
      <dsp:txXfrm>
        <a:off x="0" y="2040487"/>
        <a:ext cx="10515600" cy="679498"/>
      </dsp:txXfrm>
    </dsp:sp>
    <dsp:sp modelId="{614AE8EA-DEAC-469E-AA1C-1D1A4B65319A}">
      <dsp:nvSpPr>
        <dsp:cNvPr id="0" name=""/>
        <dsp:cNvSpPr/>
      </dsp:nvSpPr>
      <dsp:spPr>
        <a:xfrm>
          <a:off x="0" y="2719985"/>
          <a:ext cx="10515600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6CC9D4-659D-47ED-8838-898569CEAF79}">
      <dsp:nvSpPr>
        <dsp:cNvPr id="0" name=""/>
        <dsp:cNvSpPr/>
      </dsp:nvSpPr>
      <dsp:spPr>
        <a:xfrm>
          <a:off x="0" y="2719985"/>
          <a:ext cx="10515600" cy="679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No low-acid canned products</a:t>
          </a:r>
        </a:p>
      </dsp:txBody>
      <dsp:txXfrm>
        <a:off x="0" y="2719985"/>
        <a:ext cx="10515600" cy="679498"/>
      </dsp:txXfrm>
    </dsp:sp>
    <dsp:sp modelId="{7169C08E-3D8A-4185-B710-5C7232AC5633}">
      <dsp:nvSpPr>
        <dsp:cNvPr id="0" name=""/>
        <dsp:cNvSpPr/>
      </dsp:nvSpPr>
      <dsp:spPr>
        <a:xfrm>
          <a:off x="0" y="3399483"/>
          <a:ext cx="10515600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0DD3D7-1A0C-406F-8636-5008514A2FC7}">
      <dsp:nvSpPr>
        <dsp:cNvPr id="0" name=""/>
        <dsp:cNvSpPr/>
      </dsp:nvSpPr>
      <dsp:spPr>
        <a:xfrm>
          <a:off x="0" y="3399483"/>
          <a:ext cx="10515600" cy="679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/>
            <a:t>Product cannot be in the shape of a human being, animal, insect, or fruit.</a:t>
          </a:r>
        </a:p>
      </dsp:txBody>
      <dsp:txXfrm>
        <a:off x="0" y="3399483"/>
        <a:ext cx="10515600" cy="6794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F1D18B-7D65-423A-AD6B-3F1CF6F3E63E}">
      <dsp:nvSpPr>
        <dsp:cNvPr id="0" name=""/>
        <dsp:cNvSpPr/>
      </dsp:nvSpPr>
      <dsp:spPr>
        <a:xfrm>
          <a:off x="0" y="455136"/>
          <a:ext cx="10515600" cy="15151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541528" rIns="816127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/>
            <a:t>10 milligrams per serving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/>
            <a:t>100 milligrams per package</a:t>
          </a:r>
        </a:p>
      </dsp:txBody>
      <dsp:txXfrm>
        <a:off x="0" y="455136"/>
        <a:ext cx="10515600" cy="1515150"/>
      </dsp:txXfrm>
    </dsp:sp>
    <dsp:sp modelId="{F3354192-9F72-4511-B354-AB8C10E786BF}">
      <dsp:nvSpPr>
        <dsp:cNvPr id="0" name=""/>
        <dsp:cNvSpPr/>
      </dsp:nvSpPr>
      <dsp:spPr>
        <a:xfrm>
          <a:off x="525780" y="71376"/>
          <a:ext cx="7360920" cy="7675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Edibles</a:t>
          </a:r>
        </a:p>
      </dsp:txBody>
      <dsp:txXfrm>
        <a:off x="563247" y="108843"/>
        <a:ext cx="7285986" cy="692586"/>
      </dsp:txXfrm>
    </dsp:sp>
    <dsp:sp modelId="{74559FAE-411E-4F40-99BA-5F37E71C1D61}">
      <dsp:nvSpPr>
        <dsp:cNvPr id="0" name=""/>
        <dsp:cNvSpPr/>
      </dsp:nvSpPr>
      <dsp:spPr>
        <a:xfrm>
          <a:off x="0" y="2494446"/>
          <a:ext cx="10515600" cy="1515150"/>
        </a:xfrm>
        <a:prstGeom prst="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16127" tIns="541528" rIns="816127" bIns="184912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/>
            <a:t>1000 milligrams per package (adult-use)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/>
            <a:t>2000 milligrams per package (medicinal)</a:t>
          </a:r>
        </a:p>
      </dsp:txBody>
      <dsp:txXfrm>
        <a:off x="0" y="2494446"/>
        <a:ext cx="10515600" cy="1515150"/>
      </dsp:txXfrm>
    </dsp:sp>
    <dsp:sp modelId="{176C011B-3A29-4CC1-8097-5AE1FEB3632B}">
      <dsp:nvSpPr>
        <dsp:cNvPr id="0" name=""/>
        <dsp:cNvSpPr/>
      </dsp:nvSpPr>
      <dsp:spPr>
        <a:xfrm>
          <a:off x="525780" y="2110687"/>
          <a:ext cx="7360920" cy="7675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/>
            <a:t>Other Products</a:t>
          </a:r>
        </a:p>
      </dsp:txBody>
      <dsp:txXfrm>
        <a:off x="563247" y="2148154"/>
        <a:ext cx="7285986" cy="6925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CB85C6-9F0E-4FAB-80AD-96C809FBA853}">
      <dsp:nvSpPr>
        <dsp:cNvPr id="0" name=""/>
        <dsp:cNvSpPr/>
      </dsp:nvSpPr>
      <dsp:spPr>
        <a:xfrm>
          <a:off x="0" y="1992"/>
          <a:ext cx="10515600" cy="0"/>
        </a:xfrm>
        <a:prstGeom prst="line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E7A91A5-5DD6-4BC8-809E-FF17BB3BE2DE}">
      <dsp:nvSpPr>
        <dsp:cNvPr id="0" name=""/>
        <dsp:cNvSpPr/>
      </dsp:nvSpPr>
      <dsp:spPr>
        <a:xfrm>
          <a:off x="0" y="1992"/>
          <a:ext cx="10515600" cy="679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/>
            <a:t>Cannot resemble traditional food packaging</a:t>
          </a:r>
        </a:p>
      </dsp:txBody>
      <dsp:txXfrm>
        <a:off x="0" y="1992"/>
        <a:ext cx="10515600" cy="679498"/>
      </dsp:txXfrm>
    </dsp:sp>
    <dsp:sp modelId="{AB8900BC-F70F-485C-8AAC-793D0733A952}">
      <dsp:nvSpPr>
        <dsp:cNvPr id="0" name=""/>
        <dsp:cNvSpPr/>
      </dsp:nvSpPr>
      <dsp:spPr>
        <a:xfrm>
          <a:off x="0" y="681490"/>
          <a:ext cx="10515600" cy="0"/>
        </a:xfrm>
        <a:prstGeom prst="line">
          <a:avLst/>
        </a:prstGeom>
        <a:gradFill rotWithShape="0">
          <a:gsLst>
            <a:gs pos="0">
              <a:schemeClr val="accent1">
                <a:shade val="80000"/>
                <a:hueOff val="69857"/>
                <a:satOff val="-1251"/>
                <a:lumOff val="531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69857"/>
                <a:satOff val="-1251"/>
                <a:lumOff val="531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69857"/>
                <a:satOff val="-1251"/>
                <a:lumOff val="531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69857"/>
              <a:satOff val="-1251"/>
              <a:lumOff val="531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8ADA42DA-35B2-4E53-9F59-183476012B4F}">
      <dsp:nvSpPr>
        <dsp:cNvPr id="0" name=""/>
        <dsp:cNvSpPr/>
      </dsp:nvSpPr>
      <dsp:spPr>
        <a:xfrm>
          <a:off x="0" y="681490"/>
          <a:ext cx="10515600" cy="679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/>
            <a:t>Opaque packaging (Edibles)</a:t>
          </a:r>
        </a:p>
      </dsp:txBody>
      <dsp:txXfrm>
        <a:off x="0" y="681490"/>
        <a:ext cx="10515600" cy="679498"/>
      </dsp:txXfrm>
    </dsp:sp>
    <dsp:sp modelId="{345F4216-F2E7-4ED4-999F-A45FDEB7A2C3}">
      <dsp:nvSpPr>
        <dsp:cNvPr id="0" name=""/>
        <dsp:cNvSpPr/>
      </dsp:nvSpPr>
      <dsp:spPr>
        <a:xfrm>
          <a:off x="0" y="1360988"/>
          <a:ext cx="10515600" cy="0"/>
        </a:xfrm>
        <a:prstGeom prst="line">
          <a:avLst/>
        </a:prstGeom>
        <a:gradFill rotWithShape="0">
          <a:gsLst>
            <a:gs pos="0">
              <a:schemeClr val="accent1">
                <a:shade val="80000"/>
                <a:hueOff val="139713"/>
                <a:satOff val="-2502"/>
                <a:lumOff val="1063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139713"/>
                <a:satOff val="-2502"/>
                <a:lumOff val="1063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139713"/>
                <a:satOff val="-2502"/>
                <a:lumOff val="1063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139713"/>
              <a:satOff val="-2502"/>
              <a:lumOff val="1063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0D95523-3F92-4B30-BB90-3A043A066800}">
      <dsp:nvSpPr>
        <dsp:cNvPr id="0" name=""/>
        <dsp:cNvSpPr/>
      </dsp:nvSpPr>
      <dsp:spPr>
        <a:xfrm>
          <a:off x="0" y="1360988"/>
          <a:ext cx="10515600" cy="679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/>
            <a:t>Must be packaged before release to distributor</a:t>
          </a:r>
        </a:p>
      </dsp:txBody>
      <dsp:txXfrm>
        <a:off x="0" y="1360988"/>
        <a:ext cx="10515600" cy="679498"/>
      </dsp:txXfrm>
    </dsp:sp>
    <dsp:sp modelId="{DDF8B9B8-F1C4-452F-82AF-79CCC98BD0E7}">
      <dsp:nvSpPr>
        <dsp:cNvPr id="0" name=""/>
        <dsp:cNvSpPr/>
      </dsp:nvSpPr>
      <dsp:spPr>
        <a:xfrm>
          <a:off x="0" y="2040487"/>
          <a:ext cx="10515600" cy="0"/>
        </a:xfrm>
        <a:prstGeom prst="line">
          <a:avLst/>
        </a:prstGeom>
        <a:gradFill rotWithShape="0">
          <a:gsLst>
            <a:gs pos="0">
              <a:schemeClr val="accent1">
                <a:shade val="80000"/>
                <a:hueOff val="209570"/>
                <a:satOff val="-3754"/>
                <a:lumOff val="15951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209570"/>
                <a:satOff val="-3754"/>
                <a:lumOff val="15951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209570"/>
                <a:satOff val="-3754"/>
                <a:lumOff val="15951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209570"/>
              <a:satOff val="-3754"/>
              <a:lumOff val="1595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3248A91-97C1-4A4F-A7C9-579C92EF56E1}">
      <dsp:nvSpPr>
        <dsp:cNvPr id="0" name=""/>
        <dsp:cNvSpPr/>
      </dsp:nvSpPr>
      <dsp:spPr>
        <a:xfrm>
          <a:off x="0" y="2040487"/>
          <a:ext cx="10515600" cy="679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/>
            <a:t>Cannot be attractive to children</a:t>
          </a:r>
        </a:p>
      </dsp:txBody>
      <dsp:txXfrm>
        <a:off x="0" y="2040487"/>
        <a:ext cx="10515600" cy="679498"/>
      </dsp:txXfrm>
    </dsp:sp>
    <dsp:sp modelId="{A3F8311A-9223-437A-BB6E-E55A14734FE0}">
      <dsp:nvSpPr>
        <dsp:cNvPr id="0" name=""/>
        <dsp:cNvSpPr/>
      </dsp:nvSpPr>
      <dsp:spPr>
        <a:xfrm>
          <a:off x="0" y="2719985"/>
          <a:ext cx="10515600" cy="0"/>
        </a:xfrm>
        <a:prstGeom prst="line">
          <a:avLst/>
        </a:prstGeom>
        <a:gradFill rotWithShape="0">
          <a:gsLst>
            <a:gs pos="0">
              <a:schemeClr val="accent1">
                <a:shade val="80000"/>
                <a:hueOff val="279426"/>
                <a:satOff val="-5005"/>
                <a:lumOff val="2126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279426"/>
                <a:satOff val="-5005"/>
                <a:lumOff val="2126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279426"/>
                <a:satOff val="-5005"/>
                <a:lumOff val="2126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279426"/>
              <a:satOff val="-5005"/>
              <a:lumOff val="2126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F6BEEAF-272B-48FB-AC8B-2B93BB50B836}">
      <dsp:nvSpPr>
        <dsp:cNvPr id="0" name=""/>
        <dsp:cNvSpPr/>
      </dsp:nvSpPr>
      <dsp:spPr>
        <a:xfrm>
          <a:off x="0" y="2719985"/>
          <a:ext cx="10515600" cy="679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/>
            <a:t>Must be tamper evident and child resistant</a:t>
          </a:r>
        </a:p>
      </dsp:txBody>
      <dsp:txXfrm>
        <a:off x="0" y="2719985"/>
        <a:ext cx="10515600" cy="679498"/>
      </dsp:txXfrm>
    </dsp:sp>
    <dsp:sp modelId="{4F88635B-6C75-40A9-8230-6FC34F647380}">
      <dsp:nvSpPr>
        <dsp:cNvPr id="0" name=""/>
        <dsp:cNvSpPr/>
      </dsp:nvSpPr>
      <dsp:spPr>
        <a:xfrm>
          <a:off x="0" y="3399483"/>
          <a:ext cx="10515600" cy="0"/>
        </a:xfrm>
        <a:prstGeom prst="line">
          <a:avLst/>
        </a:prstGeom>
        <a:gradFill rotWithShape="0">
          <a:gsLst>
            <a:gs pos="0">
              <a:schemeClr val="accent1">
                <a:shade val="80000"/>
                <a:hueOff val="349283"/>
                <a:satOff val="-6256"/>
                <a:lumOff val="2658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shade val="80000"/>
                <a:hueOff val="349283"/>
                <a:satOff val="-6256"/>
                <a:lumOff val="2658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shade val="80000"/>
                <a:hueOff val="349283"/>
                <a:satOff val="-6256"/>
                <a:lumOff val="2658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shade val="80000"/>
              <a:hueOff val="349283"/>
              <a:satOff val="-6256"/>
              <a:lumOff val="2658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7BBDCD8-D882-4B95-90F2-B8FA5027838A}">
      <dsp:nvSpPr>
        <dsp:cNvPr id="0" name=""/>
        <dsp:cNvSpPr/>
      </dsp:nvSpPr>
      <dsp:spPr>
        <a:xfrm>
          <a:off x="0" y="3399483"/>
          <a:ext cx="10515600" cy="679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/>
            <a:t>Must be re-sealable, if there are multiple servings</a:t>
          </a:r>
        </a:p>
      </dsp:txBody>
      <dsp:txXfrm>
        <a:off x="0" y="3399483"/>
        <a:ext cx="10515600" cy="67949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39443C-8867-4E59-9BAB-F396FA8259A6}">
      <dsp:nvSpPr>
        <dsp:cNvPr id="0" name=""/>
        <dsp:cNvSpPr/>
      </dsp:nvSpPr>
      <dsp:spPr>
        <a:xfrm>
          <a:off x="0" y="421"/>
          <a:ext cx="6467866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4593ED0-3BF7-44AA-80DE-E96C468187EA}">
      <dsp:nvSpPr>
        <dsp:cNvPr id="0" name=""/>
        <dsp:cNvSpPr/>
      </dsp:nvSpPr>
      <dsp:spPr>
        <a:xfrm>
          <a:off x="0" y="421"/>
          <a:ext cx="6467866" cy="6899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Contain ingredient list and basic nutritional facts</a:t>
          </a:r>
        </a:p>
      </dsp:txBody>
      <dsp:txXfrm>
        <a:off x="0" y="421"/>
        <a:ext cx="6467866" cy="689954"/>
      </dsp:txXfrm>
    </dsp:sp>
    <dsp:sp modelId="{34013975-9789-459F-A1A1-FD6F760E8260}">
      <dsp:nvSpPr>
        <dsp:cNvPr id="0" name=""/>
        <dsp:cNvSpPr/>
      </dsp:nvSpPr>
      <dsp:spPr>
        <a:xfrm>
          <a:off x="0" y="690375"/>
          <a:ext cx="6467866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E91DEA-05D5-4DF5-8CD7-86865EBDD062}">
      <dsp:nvSpPr>
        <dsp:cNvPr id="0" name=""/>
        <dsp:cNvSpPr/>
      </dsp:nvSpPr>
      <dsp:spPr>
        <a:xfrm>
          <a:off x="0" y="690375"/>
          <a:ext cx="6467866" cy="6899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May not refer to product as candy</a:t>
          </a:r>
        </a:p>
      </dsp:txBody>
      <dsp:txXfrm>
        <a:off x="0" y="690375"/>
        <a:ext cx="6467866" cy="689954"/>
      </dsp:txXfrm>
    </dsp:sp>
    <dsp:sp modelId="{6D8E6480-091B-494B-BA2F-BD23B05534D1}">
      <dsp:nvSpPr>
        <dsp:cNvPr id="0" name=""/>
        <dsp:cNvSpPr/>
      </dsp:nvSpPr>
      <dsp:spPr>
        <a:xfrm>
          <a:off x="0" y="1380329"/>
          <a:ext cx="6467866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15AE77-BAAD-4670-8632-E0E905A51D4F}">
      <dsp:nvSpPr>
        <dsp:cNvPr id="0" name=""/>
        <dsp:cNvSpPr/>
      </dsp:nvSpPr>
      <dsp:spPr>
        <a:xfrm>
          <a:off x="0" y="1380329"/>
          <a:ext cx="6467866" cy="6899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Cannot be attractive to individuals under age 21</a:t>
          </a:r>
        </a:p>
      </dsp:txBody>
      <dsp:txXfrm>
        <a:off x="0" y="1380329"/>
        <a:ext cx="6467866" cy="689954"/>
      </dsp:txXfrm>
    </dsp:sp>
    <dsp:sp modelId="{04E2647E-4220-4A61-8DE4-10706545DC78}">
      <dsp:nvSpPr>
        <dsp:cNvPr id="0" name=""/>
        <dsp:cNvSpPr/>
      </dsp:nvSpPr>
      <dsp:spPr>
        <a:xfrm>
          <a:off x="0" y="2070283"/>
          <a:ext cx="6467866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59F5D15-426B-4839-B83E-E90AB262907B}">
      <dsp:nvSpPr>
        <dsp:cNvPr id="0" name=""/>
        <dsp:cNvSpPr/>
      </dsp:nvSpPr>
      <dsp:spPr>
        <a:xfrm>
          <a:off x="0" y="2070283"/>
          <a:ext cx="6467866" cy="6899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Must list THC content</a:t>
          </a:r>
        </a:p>
      </dsp:txBody>
      <dsp:txXfrm>
        <a:off x="0" y="2070283"/>
        <a:ext cx="6467866" cy="689954"/>
      </dsp:txXfrm>
    </dsp:sp>
    <dsp:sp modelId="{B0550901-3B0F-4716-BD6B-A08087CF067E}">
      <dsp:nvSpPr>
        <dsp:cNvPr id="0" name=""/>
        <dsp:cNvSpPr/>
      </dsp:nvSpPr>
      <dsp:spPr>
        <a:xfrm>
          <a:off x="0" y="2760237"/>
          <a:ext cx="6467866" cy="0"/>
        </a:xfrm>
        <a:prstGeom prst="lin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7622578-4FDB-4CF7-976A-6E44AB18686B}">
      <dsp:nvSpPr>
        <dsp:cNvPr id="0" name=""/>
        <dsp:cNvSpPr/>
      </dsp:nvSpPr>
      <dsp:spPr>
        <a:xfrm>
          <a:off x="0" y="2760237"/>
          <a:ext cx="6467866" cy="6899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/>
            <a:t>Must </a:t>
          </a:r>
          <a:r>
            <a:rPr lang="en-US" sz="2400" kern="1200" dirty="0"/>
            <a:t>contain universal symbol and government warning statement</a:t>
          </a:r>
        </a:p>
      </dsp:txBody>
      <dsp:txXfrm>
        <a:off x="0" y="2760237"/>
        <a:ext cx="6467866" cy="68995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471FBA-9069-4002-AD3C-E87B4A4C6DFD}">
      <dsp:nvSpPr>
        <dsp:cNvPr id="0" name=""/>
        <dsp:cNvSpPr/>
      </dsp:nvSpPr>
      <dsp:spPr>
        <a:xfrm>
          <a:off x="0" y="498"/>
          <a:ext cx="10515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6596DF5-C405-4E6E-A545-A08D0A6558CE}">
      <dsp:nvSpPr>
        <dsp:cNvPr id="0" name=""/>
        <dsp:cNvSpPr/>
      </dsp:nvSpPr>
      <dsp:spPr>
        <a:xfrm>
          <a:off x="0" y="498"/>
          <a:ext cx="10515600" cy="582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Youth, young adults (18-25), pregnant &amp; breastfeeding</a:t>
          </a:r>
        </a:p>
      </dsp:txBody>
      <dsp:txXfrm>
        <a:off x="0" y="498"/>
        <a:ext cx="10515600" cy="582853"/>
      </dsp:txXfrm>
    </dsp:sp>
    <dsp:sp modelId="{EC5AB938-07B2-4D89-BEFA-6378DC448C39}">
      <dsp:nvSpPr>
        <dsp:cNvPr id="0" name=""/>
        <dsp:cNvSpPr/>
      </dsp:nvSpPr>
      <dsp:spPr>
        <a:xfrm>
          <a:off x="0" y="583352"/>
          <a:ext cx="10515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31F4953-8D60-48D2-B764-1422D596EAB4}">
      <dsp:nvSpPr>
        <dsp:cNvPr id="0" name=""/>
        <dsp:cNvSpPr/>
      </dsp:nvSpPr>
      <dsp:spPr>
        <a:xfrm>
          <a:off x="0" y="583352"/>
          <a:ext cx="10515600" cy="582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Social normalization</a:t>
          </a:r>
        </a:p>
      </dsp:txBody>
      <dsp:txXfrm>
        <a:off x="0" y="583352"/>
        <a:ext cx="10515600" cy="582853"/>
      </dsp:txXfrm>
    </dsp:sp>
    <dsp:sp modelId="{A8DB610D-21F6-42EA-B9D8-F711778684EB}">
      <dsp:nvSpPr>
        <dsp:cNvPr id="0" name=""/>
        <dsp:cNvSpPr/>
      </dsp:nvSpPr>
      <dsp:spPr>
        <a:xfrm>
          <a:off x="0" y="1166206"/>
          <a:ext cx="10515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9E9344C-1E14-4F64-B985-9655DD82222C}">
      <dsp:nvSpPr>
        <dsp:cNvPr id="0" name=""/>
        <dsp:cNvSpPr/>
      </dsp:nvSpPr>
      <dsp:spPr>
        <a:xfrm>
          <a:off x="0" y="1166206"/>
          <a:ext cx="10515600" cy="582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Edibles, concentration, dosing</a:t>
          </a:r>
        </a:p>
      </dsp:txBody>
      <dsp:txXfrm>
        <a:off x="0" y="1166206"/>
        <a:ext cx="10515600" cy="582853"/>
      </dsp:txXfrm>
    </dsp:sp>
    <dsp:sp modelId="{B3A2BA29-FE1D-499A-AAE7-E2FAF178E27B}">
      <dsp:nvSpPr>
        <dsp:cNvPr id="0" name=""/>
        <dsp:cNvSpPr/>
      </dsp:nvSpPr>
      <dsp:spPr>
        <a:xfrm>
          <a:off x="0" y="1749060"/>
          <a:ext cx="10515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375C907-827E-4B71-A080-B75AC412D410}">
      <dsp:nvSpPr>
        <dsp:cNvPr id="0" name=""/>
        <dsp:cNvSpPr/>
      </dsp:nvSpPr>
      <dsp:spPr>
        <a:xfrm>
          <a:off x="0" y="1749060"/>
          <a:ext cx="10515600" cy="582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Variety of products/methods</a:t>
          </a:r>
        </a:p>
      </dsp:txBody>
      <dsp:txXfrm>
        <a:off x="0" y="1749060"/>
        <a:ext cx="10515600" cy="582853"/>
      </dsp:txXfrm>
    </dsp:sp>
    <dsp:sp modelId="{1F291779-58C6-4F06-9C6D-911F743ED0FE}">
      <dsp:nvSpPr>
        <dsp:cNvPr id="0" name=""/>
        <dsp:cNvSpPr/>
      </dsp:nvSpPr>
      <dsp:spPr>
        <a:xfrm>
          <a:off x="0" y="2331913"/>
          <a:ext cx="10515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972394C-165C-4B29-BF41-98B7AA5987AB}">
      <dsp:nvSpPr>
        <dsp:cNvPr id="0" name=""/>
        <dsp:cNvSpPr/>
      </dsp:nvSpPr>
      <dsp:spPr>
        <a:xfrm>
          <a:off x="0" y="2331913"/>
          <a:ext cx="10515600" cy="582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Driving/Co-use</a:t>
          </a:r>
        </a:p>
      </dsp:txBody>
      <dsp:txXfrm>
        <a:off x="0" y="2331913"/>
        <a:ext cx="10515600" cy="582853"/>
      </dsp:txXfrm>
    </dsp:sp>
    <dsp:sp modelId="{BC639709-1A31-4B2B-BA0E-ABCC48837CF0}">
      <dsp:nvSpPr>
        <dsp:cNvPr id="0" name=""/>
        <dsp:cNvSpPr/>
      </dsp:nvSpPr>
      <dsp:spPr>
        <a:xfrm>
          <a:off x="0" y="2914767"/>
          <a:ext cx="10515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AF92F12-CA02-45A6-BBE4-20AC16EF0C8F}">
      <dsp:nvSpPr>
        <dsp:cNvPr id="0" name=""/>
        <dsp:cNvSpPr/>
      </dsp:nvSpPr>
      <dsp:spPr>
        <a:xfrm>
          <a:off x="0" y="2914767"/>
          <a:ext cx="10515600" cy="582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Long term effects/lack of research</a:t>
          </a:r>
        </a:p>
      </dsp:txBody>
      <dsp:txXfrm>
        <a:off x="0" y="2914767"/>
        <a:ext cx="10515600" cy="582853"/>
      </dsp:txXfrm>
    </dsp:sp>
    <dsp:sp modelId="{3B5BD7A9-12EE-49B1-AE93-3AADAC269FE5}">
      <dsp:nvSpPr>
        <dsp:cNvPr id="0" name=""/>
        <dsp:cNvSpPr/>
      </dsp:nvSpPr>
      <dsp:spPr>
        <a:xfrm>
          <a:off x="0" y="3497621"/>
          <a:ext cx="105156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4E7E618-34A4-406D-BD86-8BCF01059C52}">
      <dsp:nvSpPr>
        <dsp:cNvPr id="0" name=""/>
        <dsp:cNvSpPr/>
      </dsp:nvSpPr>
      <dsp:spPr>
        <a:xfrm>
          <a:off x="0" y="3497621"/>
          <a:ext cx="10515600" cy="5828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Clean Indoor Air laws </a:t>
          </a:r>
        </a:p>
      </dsp:txBody>
      <dsp:txXfrm>
        <a:off x="0" y="3497621"/>
        <a:ext cx="10515600" cy="5828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82D940-5BC7-405E-A1F3-AA0077F08786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A4220-19D8-4BAC-B63A-F1A2C4557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3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E3B1B-AE2E-4252-8B46-47EF5351E3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212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E3B1B-AE2E-4252-8B46-47EF5351E3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77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5A4220-19D8-4BAC-B63A-F1A2C455785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355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5A4220-19D8-4BAC-B63A-F1A2C455785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604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5A4220-19D8-4BAC-B63A-F1A2C455785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40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E3B1B-AE2E-4252-8B46-47EF5351E36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2288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7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E3B1B-AE2E-4252-8B46-47EF5351E36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67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5DB21-6AD7-4CC7-A841-2413EE2F4D32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5EA76-4794-40EE-9A38-9596F0245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09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5DB21-6AD7-4CC7-A841-2413EE2F4D32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5EA76-4794-40EE-9A38-9596F0245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375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5DB21-6AD7-4CC7-A841-2413EE2F4D32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5EA76-4794-40EE-9A38-9596F0245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998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5DB21-6AD7-4CC7-A841-2413EE2F4D32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5EA76-4794-40EE-9A38-9596F0245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12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5DB21-6AD7-4CC7-A841-2413EE2F4D32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5EA76-4794-40EE-9A38-9596F0245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705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5DB21-6AD7-4CC7-A841-2413EE2F4D32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5EA76-4794-40EE-9A38-9596F0245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1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5DB21-6AD7-4CC7-A841-2413EE2F4D32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5EA76-4794-40EE-9A38-9596F0245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876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5DB21-6AD7-4CC7-A841-2413EE2F4D32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5EA76-4794-40EE-9A38-9596F0245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946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5DB21-6AD7-4CC7-A841-2413EE2F4D32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5EA76-4794-40EE-9A38-9596F0245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299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5DB21-6AD7-4CC7-A841-2413EE2F4D32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5EA76-4794-40EE-9A38-9596F0245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4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5DB21-6AD7-4CC7-A841-2413EE2F4D32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5EA76-4794-40EE-9A38-9596F0245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90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5DB21-6AD7-4CC7-A841-2413EE2F4D32}" type="datetimeFigureOut">
              <a:rPr lang="en-US" smtClean="0"/>
              <a:t>11/22/2017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5EA76-4794-40EE-9A38-9596F0245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8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microsoft.com/office/2007/relationships/hdphoto" Target="../media/hdphoto1.wdp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3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4">
            <a:extLst>
              <a:ext uri="{FF2B5EF4-FFF2-40B4-BE49-F238E27FC236}">
                <a16:creationId xmlns:a16="http://schemas.microsoft.com/office/drawing/2014/main" id="{6FC11E2E-9797-4FEA-90FD-894E32A208B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448626"/>
            <a:ext cx="6738450" cy="1409374"/>
          </a:xfrm>
          <a:custGeom>
            <a:avLst/>
            <a:gdLst>
              <a:gd name="connsiteX0" fmla="*/ 0 w 6738450"/>
              <a:gd name="connsiteY0" fmla="*/ 0 h 1409374"/>
              <a:gd name="connsiteX1" fmla="*/ 6738450 w 6738450"/>
              <a:gd name="connsiteY1" fmla="*/ 0 h 1409374"/>
              <a:gd name="connsiteX2" fmla="*/ 6085725 w 6738450"/>
              <a:gd name="connsiteY2" fmla="*/ 1409374 h 1409374"/>
              <a:gd name="connsiteX3" fmla="*/ 1524000 w 6738450"/>
              <a:gd name="connsiteY3" fmla="*/ 1409374 h 1409374"/>
              <a:gd name="connsiteX4" fmla="*/ 1200418 w 6738450"/>
              <a:gd name="connsiteY4" fmla="*/ 1409374 h 1409374"/>
              <a:gd name="connsiteX5" fmla="*/ 0 w 6738450"/>
              <a:gd name="connsiteY5" fmla="*/ 1409374 h 1409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38450" h="1409374">
                <a:moveTo>
                  <a:pt x="0" y="0"/>
                </a:moveTo>
                <a:lnTo>
                  <a:pt x="6738450" y="0"/>
                </a:lnTo>
                <a:lnTo>
                  <a:pt x="6085725" y="1409374"/>
                </a:lnTo>
                <a:lnTo>
                  <a:pt x="1524000" y="1409374"/>
                </a:lnTo>
                <a:lnTo>
                  <a:pt x="1200418" y="1409374"/>
                </a:lnTo>
                <a:lnTo>
                  <a:pt x="0" y="140937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3" name="Freeform 33">
            <a:extLst>
              <a:ext uri="{FF2B5EF4-FFF2-40B4-BE49-F238E27FC236}">
                <a16:creationId xmlns:a16="http://schemas.microsoft.com/office/drawing/2014/main" id="{F8828EFD-56F8-4B00-9A0D-B623CC074A0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02096" y="3608996"/>
            <a:ext cx="4522796" cy="3249004"/>
          </a:xfrm>
          <a:custGeom>
            <a:avLst/>
            <a:gdLst>
              <a:gd name="connsiteX0" fmla="*/ 3018081 w 4522796"/>
              <a:gd name="connsiteY0" fmla="*/ 0 h 3249004"/>
              <a:gd name="connsiteX1" fmla="*/ 0 w 4522796"/>
              <a:gd name="connsiteY1" fmla="*/ 0 h 3249004"/>
              <a:gd name="connsiteX2" fmla="*/ 0 w 4522796"/>
              <a:gd name="connsiteY2" fmla="*/ 3249004 h 3249004"/>
              <a:gd name="connsiteX3" fmla="*/ 4522796 w 4522796"/>
              <a:gd name="connsiteY3" fmla="*/ 3249004 h 3249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3249004">
                <a:moveTo>
                  <a:pt x="3018081" y="0"/>
                </a:moveTo>
                <a:lnTo>
                  <a:pt x="0" y="0"/>
                </a:lnTo>
                <a:lnTo>
                  <a:pt x="0" y="3249004"/>
                </a:lnTo>
                <a:lnTo>
                  <a:pt x="4522796" y="324900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9" name="Freeform 15">
            <a:extLst>
              <a:ext uri="{FF2B5EF4-FFF2-40B4-BE49-F238E27FC236}">
                <a16:creationId xmlns:a16="http://schemas.microsoft.com/office/drawing/2014/main" id="{A085B63A-2D2F-4B09-9BFB-E2080686CEE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5448626"/>
            <a:ext cx="5925190" cy="1409374"/>
          </a:xfrm>
          <a:custGeom>
            <a:avLst/>
            <a:gdLst>
              <a:gd name="connsiteX0" fmla="*/ 652725 w 5925190"/>
              <a:gd name="connsiteY0" fmla="*/ 0 h 1409374"/>
              <a:gd name="connsiteX1" fmla="*/ 5925190 w 5925190"/>
              <a:gd name="connsiteY1" fmla="*/ 0 h 1409374"/>
              <a:gd name="connsiteX2" fmla="*/ 5925190 w 5925190"/>
              <a:gd name="connsiteY2" fmla="*/ 1409374 h 1409374"/>
              <a:gd name="connsiteX3" fmla="*/ 0 w 5925190"/>
              <a:gd name="connsiteY3" fmla="*/ 1409374 h 1409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1409374">
                <a:moveTo>
                  <a:pt x="652725" y="0"/>
                </a:moveTo>
                <a:lnTo>
                  <a:pt x="5925190" y="0"/>
                </a:lnTo>
                <a:lnTo>
                  <a:pt x="5925190" y="1409374"/>
                </a:lnTo>
                <a:lnTo>
                  <a:pt x="0" y="1409374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 24">
            <a:extLst>
              <a:ext uri="{FF2B5EF4-FFF2-40B4-BE49-F238E27FC236}">
                <a16:creationId xmlns:a16="http://schemas.microsoft.com/office/drawing/2014/main" id="{3D4697C8-4A0D-4493-B526-7CC15E0EE55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920618" cy="2896258"/>
          </a:xfrm>
          <a:custGeom>
            <a:avLst/>
            <a:gdLst>
              <a:gd name="connsiteX0" fmla="*/ 0 w 5920618"/>
              <a:gd name="connsiteY0" fmla="*/ 0 h 2896258"/>
              <a:gd name="connsiteX1" fmla="*/ 3191370 w 5920618"/>
              <a:gd name="connsiteY1" fmla="*/ 0 h 2896258"/>
              <a:gd name="connsiteX2" fmla="*/ 3346315 w 5920618"/>
              <a:gd name="connsiteY2" fmla="*/ 0 h 2896258"/>
              <a:gd name="connsiteX3" fmla="*/ 5920618 w 5920618"/>
              <a:gd name="connsiteY3" fmla="*/ 0 h 2896258"/>
              <a:gd name="connsiteX4" fmla="*/ 4583705 w 5920618"/>
              <a:gd name="connsiteY4" fmla="*/ 2896258 h 2896258"/>
              <a:gd name="connsiteX5" fmla="*/ 3346315 w 5920618"/>
              <a:gd name="connsiteY5" fmla="*/ 2896258 h 2896258"/>
              <a:gd name="connsiteX6" fmla="*/ 1854457 w 5920618"/>
              <a:gd name="connsiteY6" fmla="*/ 2896258 h 2896258"/>
              <a:gd name="connsiteX7" fmla="*/ 0 w 5920618"/>
              <a:gd name="connsiteY7" fmla="*/ 2896258 h 2896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20618" h="2896258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8" y="0"/>
                </a:lnTo>
                <a:lnTo>
                  <a:pt x="4583705" y="2896258"/>
                </a:lnTo>
                <a:lnTo>
                  <a:pt x="3346315" y="2896258"/>
                </a:lnTo>
                <a:lnTo>
                  <a:pt x="1854457" y="2896258"/>
                </a:lnTo>
                <a:lnTo>
                  <a:pt x="0" y="2896258"/>
                </a:lnTo>
                <a:close/>
              </a:path>
            </a:pathLst>
          </a:custGeom>
          <a:solidFill>
            <a:srgbClr val="2F506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2791" y="1430850"/>
            <a:ext cx="3079129" cy="2586924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524000" y="3011117"/>
            <a:ext cx="6618051" cy="1355750"/>
          </a:xfrm>
        </p:spPr>
        <p:txBody>
          <a:bodyPr>
            <a:normAutofit/>
          </a:bodyPr>
          <a:lstStyle/>
          <a:p>
            <a:pPr algn="l"/>
            <a:r>
              <a:rPr lang="en-US" sz="4600"/>
              <a:t>CSAC Cannabis Workshop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524000" y="4373823"/>
            <a:ext cx="6618051" cy="911117"/>
          </a:xfrm>
        </p:spPr>
        <p:txBody>
          <a:bodyPr>
            <a:normAutofit/>
          </a:bodyPr>
          <a:lstStyle/>
          <a:p>
            <a:pPr algn="l"/>
            <a:r>
              <a:rPr lang="en-US" sz="1300"/>
              <a:t>Karen L. Smith, M.D., M.P.H.</a:t>
            </a:r>
          </a:p>
          <a:p>
            <a:pPr algn="l"/>
            <a:r>
              <a:rPr lang="en-US" sz="1300"/>
              <a:t>Director and State Public Health Officer</a:t>
            </a:r>
          </a:p>
          <a:p>
            <a:pPr algn="l"/>
            <a:r>
              <a:rPr lang="en-US" sz="1300"/>
              <a:t>California Department of Public Health</a:t>
            </a:r>
          </a:p>
          <a:p>
            <a:pPr algn="l"/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750191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5BCBD-96B4-4503-8A4D-6DD953297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Licensing Authorities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22F9E5CB-F021-4199-AB3A-A28AE56CE5E6}"/>
              </a:ext>
            </a:extLst>
          </p:cNvPr>
          <p:cNvGraphicFramePr/>
          <p:nvPr>
            <p:extLst/>
          </p:nvPr>
        </p:nvGraphicFramePr>
        <p:xfrm>
          <a:off x="2248664" y="2095500"/>
          <a:ext cx="7688580" cy="4578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Content Placeholder 12">
            <a:extLst>
              <a:ext uri="{FF2B5EF4-FFF2-40B4-BE49-F238E27FC236}">
                <a16:creationId xmlns:a16="http://schemas.microsoft.com/office/drawing/2014/main" id="{B242056E-8903-4DFB-A165-FE1189E64C5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54" y="5870941"/>
            <a:ext cx="1119978" cy="938041"/>
          </a:xfrm>
          <a:prstGeom prst="rect">
            <a:avLst/>
          </a:prstGeom>
        </p:spPr>
      </p:pic>
      <p:pic>
        <p:nvPicPr>
          <p:cNvPr id="10" name="Picture 10" descr="CA.gov">
            <a:extLst>
              <a:ext uri="{FF2B5EF4-FFF2-40B4-BE49-F238E27FC236}">
                <a16:creationId xmlns:a16="http://schemas.microsoft.com/office/drawing/2014/main" id="{918E5AA2-2E49-47BF-B5B4-7C6FFEEEE61D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r="37194" b="1885"/>
          <a:stretch/>
        </p:blipFill>
        <p:spPr>
          <a:xfrm>
            <a:off x="7782739" y="2962275"/>
            <a:ext cx="1525551" cy="47647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971BEB5-E711-4B52-B593-682EA50C9C47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200" b="75200" l="4667" r="97333">
                        <a14:foregroundMark x1="27333" y1="27200" x2="27333" y2="27200"/>
                        <a14:foregroundMark x1="25000" y1="22000" x2="25000" y2="22000"/>
                        <a14:foregroundMark x1="32333" y1="14400" x2="32333" y2="14400"/>
                        <a14:foregroundMark x1="30667" y1="8400" x2="30667" y2="8400"/>
                        <a14:foregroundMark x1="18000" y1="15600" x2="18000" y2="15600"/>
                        <a14:foregroundMark x1="18667" y1="33200" x2="18667" y2="33200"/>
                        <a14:foregroundMark x1="12667" y1="31200" x2="12667" y2="31200"/>
                        <a14:foregroundMark x1="21000" y1="46000" x2="21000" y2="46000"/>
                        <a14:foregroundMark x1="25000" y1="47200" x2="25000" y2="47200"/>
                        <a14:foregroundMark x1="32667" y1="57200" x2="32667" y2="57200"/>
                        <a14:foregroundMark x1="45667" y1="20400" x2="45667" y2="20400"/>
                        <a14:foregroundMark x1="42667" y1="14000" x2="42667" y2="14000"/>
                        <a14:foregroundMark x1="43667" y1="9200" x2="43667" y2="9200"/>
                        <a14:foregroundMark x1="43667" y1="15600" x2="44333" y2="12800"/>
                        <a14:foregroundMark x1="30333" y1="6800" x2="30333" y2="9600"/>
                        <a14:foregroundMark x1="16667" y1="13600" x2="18333" y2="18000"/>
                        <a14:foregroundMark x1="15000" y1="30800" x2="11333" y2="31200"/>
                        <a14:foregroundMark x1="19000" y1="45200" x2="13667" y2="48400"/>
                        <a14:foregroundMark x1="27000" y1="54000" x2="23000" y2="61200"/>
                        <a14:foregroundMark x1="41667" y1="40800" x2="41667" y2="40800"/>
                        <a14:foregroundMark x1="56667" y1="42000" x2="56667" y2="42000"/>
                        <a14:foregroundMark x1="68333" y1="32000" x2="68333" y2="32000"/>
                        <a14:foregroundMark x1="68333" y1="26000" x2="67667" y2="36400"/>
                        <a14:foregroundMark x1="74333" y1="34000" x2="74333" y2="42800"/>
                        <a14:foregroundMark x1="89000" y1="39600" x2="89333" y2="44400"/>
                        <a14:foregroundMark x1="26000" y1="49600" x2="35000" y2="59200"/>
                        <a14:foregroundMark x1="47667" y1="21200" x2="53333" y2="26800"/>
                        <a14:foregroundMark x1="52333" y1="20800" x2="54667" y2="17200"/>
                        <a14:foregroundMark x1="55333" y1="16400" x2="55333" y2="15600"/>
                        <a14:foregroundMark x1="44333" y1="12400" x2="44000" y2="7600"/>
                        <a14:foregroundMark x1="16667" y1="31200" x2="21667" y2="32000"/>
                        <a14:foregroundMark x1="24667" y1="28400" x2="23333" y2="38000"/>
                        <a14:foregroundMark x1="31000" y1="20800" x2="26333" y2="26800"/>
                        <a14:foregroundMark x1="33667" y1="19200" x2="43000" y2="18000"/>
                        <a14:foregroundMark x1="44333" y1="22000" x2="33333" y2="22800"/>
                        <a14:foregroundMark x1="29000" y1="27200" x2="27000" y2="33200"/>
                        <a14:foregroundMark x1="25000" y1="37200" x2="25667" y2="46000"/>
                        <a14:foregroundMark x1="80333" y1="47200" x2="80333" y2="47200"/>
                        <a14:foregroundMark x1="8333" y1="62400" x2="6333" y2="61200"/>
                        <a14:backgroundMark x1="22667" y1="77600" x2="93000" y2="78000"/>
                        <a14:backgroundMark x1="23333" y1="85600" x2="81000" y2="85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580" b="23957"/>
          <a:stretch/>
        </p:blipFill>
        <p:spPr>
          <a:xfrm>
            <a:off x="2781591" y="2533650"/>
            <a:ext cx="1555951" cy="1012103"/>
          </a:xfrm>
          <a:prstGeom prst="rect">
            <a:avLst/>
          </a:prstGeom>
        </p:spPr>
      </p:pic>
      <p:pic>
        <p:nvPicPr>
          <p:cNvPr id="15" name="Content Placeholder 12">
            <a:extLst>
              <a:ext uri="{FF2B5EF4-FFF2-40B4-BE49-F238E27FC236}">
                <a16:creationId xmlns:a16="http://schemas.microsoft.com/office/drawing/2014/main" id="{C29B069C-60D4-4666-B601-CEA446F165A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338" y="2676525"/>
            <a:ext cx="1119978" cy="938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554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8CA9FB7-655A-4E1B-9151-D623FF9DCBE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80260" y="3509963"/>
            <a:ext cx="3035202" cy="3026303"/>
          </a:xfrm>
          <a:prstGeom prst="rect">
            <a:avLst/>
          </a:prstGeom>
        </p:spPr>
      </p:pic>
      <p:pic>
        <p:nvPicPr>
          <p:cNvPr id="7" name="Picture 7" descr="cannabis resin.jpg">
            <a:extLst>
              <a:ext uri="{FF2B5EF4-FFF2-40B4-BE49-F238E27FC236}">
                <a16:creationId xmlns:a16="http://schemas.microsoft.com/office/drawing/2014/main" id="{D9ECA5DB-8E13-4FE2-99A2-2E60C507FC5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/>
          <a:stretch/>
        </p:blipFill>
        <p:spPr>
          <a:xfrm>
            <a:off x="7574805" y="556810"/>
            <a:ext cx="4308687" cy="2493293"/>
          </a:xfrm>
          <a:prstGeom prst="rect">
            <a:avLst/>
          </a:prstGeom>
        </p:spPr>
      </p:pic>
      <p:pic>
        <p:nvPicPr>
          <p:cNvPr id="5" name="Picture 5" descr="cannabis CO2.jpg">
            <a:extLst>
              <a:ext uri="{FF2B5EF4-FFF2-40B4-BE49-F238E27FC236}">
                <a16:creationId xmlns:a16="http://schemas.microsoft.com/office/drawing/2014/main" id="{293B8F34-644D-4E5A-A01B-CA4993E18A1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/>
          <a:stretch/>
        </p:blipFill>
        <p:spPr>
          <a:xfrm>
            <a:off x="4898375" y="280175"/>
            <a:ext cx="2256140" cy="3008188"/>
          </a:xfrm>
          <a:prstGeom prst="rect">
            <a:avLst/>
          </a:prstGeom>
        </p:spPr>
      </p:pic>
      <p:pic>
        <p:nvPicPr>
          <p:cNvPr id="3" name="Picture 3" descr="cannabis chocolates.jpg">
            <a:extLst>
              <a:ext uri="{FF2B5EF4-FFF2-40B4-BE49-F238E27FC236}">
                <a16:creationId xmlns:a16="http://schemas.microsoft.com/office/drawing/2014/main" id="{074F8D7A-A263-4DB3-96D5-415FF9465BCA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/>
          <a:stretch/>
        </p:blipFill>
        <p:spPr>
          <a:xfrm>
            <a:off x="372858" y="321733"/>
            <a:ext cx="4050006" cy="296663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001E229-891F-46B6-9E2C-9DF571FED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1821" y="3812954"/>
            <a:ext cx="6465287" cy="15160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dirty="0"/>
              <a:t>Manufactured Cannabis Regulation</a:t>
            </a:r>
          </a:p>
        </p:txBody>
      </p:sp>
      <p:pic>
        <p:nvPicPr>
          <p:cNvPr id="4" name="Content Placeholder 12">
            <a:extLst>
              <a:ext uri="{FF2B5EF4-FFF2-40B4-BE49-F238E27FC236}">
                <a16:creationId xmlns:a16="http://schemas.microsoft.com/office/drawing/2014/main" id="{6CE3C1FF-1DC8-442F-8877-24FCF552616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76" y="5865244"/>
            <a:ext cx="1119978" cy="938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086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B66F6E8-4D4A-4907-940A-774703A2D0F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016005" y="5367908"/>
            <a:ext cx="3175996" cy="1490093"/>
          </a:xfrm>
          <a:custGeom>
            <a:avLst/>
            <a:gdLst>
              <a:gd name="connsiteX0" fmla="*/ 2485888 w 3175996"/>
              <a:gd name="connsiteY0" fmla="*/ 1490093 h 1490093"/>
              <a:gd name="connsiteX1" fmla="*/ 0 w 3175996"/>
              <a:gd name="connsiteY1" fmla="*/ 1490093 h 1490093"/>
              <a:gd name="connsiteX2" fmla="*/ 0 w 3175996"/>
              <a:gd name="connsiteY2" fmla="*/ 0 h 1490093"/>
              <a:gd name="connsiteX3" fmla="*/ 3175996 w 3175996"/>
              <a:gd name="connsiteY3" fmla="*/ 0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5996" h="1490093">
                <a:moveTo>
                  <a:pt x="2485888" y="1490093"/>
                </a:moveTo>
                <a:lnTo>
                  <a:pt x="0" y="1490093"/>
                </a:lnTo>
                <a:lnTo>
                  <a:pt x="0" y="0"/>
                </a:lnTo>
                <a:lnTo>
                  <a:pt x="317599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F1F5A56-E82B-4FD5-9025-B72896FFBB6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7262" y="5367908"/>
            <a:ext cx="9566296" cy="1490093"/>
          </a:xfrm>
          <a:custGeom>
            <a:avLst/>
            <a:gdLst>
              <a:gd name="connsiteX0" fmla="*/ 0 w 9566296"/>
              <a:gd name="connsiteY0" fmla="*/ 0 h 1490093"/>
              <a:gd name="connsiteX1" fmla="*/ 405267 w 9566296"/>
              <a:gd name="connsiteY1" fmla="*/ 0 h 1490093"/>
              <a:gd name="connsiteX2" fmla="*/ 631857 w 9566296"/>
              <a:gd name="connsiteY2" fmla="*/ 0 h 1490093"/>
              <a:gd name="connsiteX3" fmla="*/ 2451761 w 9566296"/>
              <a:gd name="connsiteY3" fmla="*/ 0 h 1490093"/>
              <a:gd name="connsiteX4" fmla="*/ 2901880 w 9566296"/>
              <a:gd name="connsiteY4" fmla="*/ 0 h 1490093"/>
              <a:gd name="connsiteX5" fmla="*/ 3641106 w 9566296"/>
              <a:gd name="connsiteY5" fmla="*/ 0 h 1490093"/>
              <a:gd name="connsiteX6" fmla="*/ 9566296 w 9566296"/>
              <a:gd name="connsiteY6" fmla="*/ 0 h 1490093"/>
              <a:gd name="connsiteX7" fmla="*/ 8876188 w 9566296"/>
              <a:gd name="connsiteY7" fmla="*/ 1490093 h 1490093"/>
              <a:gd name="connsiteX8" fmla="*/ 631857 w 9566296"/>
              <a:gd name="connsiteY8" fmla="*/ 1490093 h 1490093"/>
              <a:gd name="connsiteX9" fmla="*/ 405267 w 9566296"/>
              <a:gd name="connsiteY9" fmla="*/ 1490093 h 1490093"/>
              <a:gd name="connsiteX10" fmla="*/ 0 w 9566296"/>
              <a:gd name="connsiteY10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566296" h="1490093">
                <a:moveTo>
                  <a:pt x="0" y="0"/>
                </a:moveTo>
                <a:lnTo>
                  <a:pt x="405267" y="0"/>
                </a:lnTo>
                <a:lnTo>
                  <a:pt x="631857" y="0"/>
                </a:lnTo>
                <a:lnTo>
                  <a:pt x="2451761" y="0"/>
                </a:lnTo>
                <a:lnTo>
                  <a:pt x="2901880" y="0"/>
                </a:lnTo>
                <a:lnTo>
                  <a:pt x="3641106" y="0"/>
                </a:lnTo>
                <a:lnTo>
                  <a:pt x="9566296" y="0"/>
                </a:lnTo>
                <a:lnTo>
                  <a:pt x="8876188" y="1490093"/>
                </a:lnTo>
                <a:lnTo>
                  <a:pt x="631857" y="1490093"/>
                </a:lnTo>
                <a:lnTo>
                  <a:pt x="405267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Content Placeholder 12">
            <a:extLst>
              <a:ext uri="{FF2B5EF4-FFF2-40B4-BE49-F238E27FC236}">
                <a16:creationId xmlns:a16="http://schemas.microsoft.com/office/drawing/2014/main" id="{327A736C-07D6-4C3B-A14B-198F3DD39BC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1" y="5876616"/>
            <a:ext cx="1119978" cy="9380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29884"/>
            <a:ext cx="8078342" cy="1096331"/>
          </a:xfrm>
        </p:spPr>
        <p:txBody>
          <a:bodyPr>
            <a:normAutofit/>
          </a:bodyPr>
          <a:lstStyle/>
          <a:p>
            <a:r>
              <a:rPr lang="en-US"/>
              <a:t>Product Standards</a:t>
            </a:r>
          </a:p>
        </p:txBody>
      </p:sp>
      <p:graphicFrame>
        <p:nvGraphicFramePr>
          <p:cNvPr id="5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8559266"/>
              </p:ext>
            </p:extLst>
          </p:nvPr>
        </p:nvGraphicFramePr>
        <p:xfrm>
          <a:off x="838200" y="643467"/>
          <a:ext cx="10515600" cy="4080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18918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5">
            <a:extLst>
              <a:ext uri="{FF2B5EF4-FFF2-40B4-BE49-F238E27FC236}">
                <a16:creationId xmlns:a16="http://schemas.microsoft.com/office/drawing/2014/main" id="{DB66F6E8-4D4A-4907-940A-774703A2D0F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016005" y="5367908"/>
            <a:ext cx="3175996" cy="1490093"/>
          </a:xfrm>
          <a:custGeom>
            <a:avLst/>
            <a:gdLst>
              <a:gd name="connsiteX0" fmla="*/ 2485888 w 3175996"/>
              <a:gd name="connsiteY0" fmla="*/ 1490093 h 1490093"/>
              <a:gd name="connsiteX1" fmla="*/ 0 w 3175996"/>
              <a:gd name="connsiteY1" fmla="*/ 1490093 h 1490093"/>
              <a:gd name="connsiteX2" fmla="*/ 0 w 3175996"/>
              <a:gd name="connsiteY2" fmla="*/ 0 h 1490093"/>
              <a:gd name="connsiteX3" fmla="*/ 3175996 w 3175996"/>
              <a:gd name="connsiteY3" fmla="*/ 0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5996" h="1490093">
                <a:moveTo>
                  <a:pt x="2485888" y="1490093"/>
                </a:moveTo>
                <a:lnTo>
                  <a:pt x="0" y="1490093"/>
                </a:lnTo>
                <a:lnTo>
                  <a:pt x="0" y="0"/>
                </a:lnTo>
                <a:lnTo>
                  <a:pt x="317599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7">
            <a:extLst>
              <a:ext uri="{FF2B5EF4-FFF2-40B4-BE49-F238E27FC236}">
                <a16:creationId xmlns:a16="http://schemas.microsoft.com/office/drawing/2014/main" id="{8F1F5A56-E82B-4FD5-9025-B72896FFBB6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7262" y="5367908"/>
            <a:ext cx="9566296" cy="1490093"/>
          </a:xfrm>
          <a:custGeom>
            <a:avLst/>
            <a:gdLst>
              <a:gd name="connsiteX0" fmla="*/ 0 w 9566296"/>
              <a:gd name="connsiteY0" fmla="*/ 0 h 1490093"/>
              <a:gd name="connsiteX1" fmla="*/ 405267 w 9566296"/>
              <a:gd name="connsiteY1" fmla="*/ 0 h 1490093"/>
              <a:gd name="connsiteX2" fmla="*/ 631857 w 9566296"/>
              <a:gd name="connsiteY2" fmla="*/ 0 h 1490093"/>
              <a:gd name="connsiteX3" fmla="*/ 2451761 w 9566296"/>
              <a:gd name="connsiteY3" fmla="*/ 0 h 1490093"/>
              <a:gd name="connsiteX4" fmla="*/ 2901880 w 9566296"/>
              <a:gd name="connsiteY4" fmla="*/ 0 h 1490093"/>
              <a:gd name="connsiteX5" fmla="*/ 3641106 w 9566296"/>
              <a:gd name="connsiteY5" fmla="*/ 0 h 1490093"/>
              <a:gd name="connsiteX6" fmla="*/ 9566296 w 9566296"/>
              <a:gd name="connsiteY6" fmla="*/ 0 h 1490093"/>
              <a:gd name="connsiteX7" fmla="*/ 8876188 w 9566296"/>
              <a:gd name="connsiteY7" fmla="*/ 1490093 h 1490093"/>
              <a:gd name="connsiteX8" fmla="*/ 631857 w 9566296"/>
              <a:gd name="connsiteY8" fmla="*/ 1490093 h 1490093"/>
              <a:gd name="connsiteX9" fmla="*/ 405267 w 9566296"/>
              <a:gd name="connsiteY9" fmla="*/ 1490093 h 1490093"/>
              <a:gd name="connsiteX10" fmla="*/ 0 w 9566296"/>
              <a:gd name="connsiteY10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566296" h="1490093">
                <a:moveTo>
                  <a:pt x="0" y="0"/>
                </a:moveTo>
                <a:lnTo>
                  <a:pt x="405267" y="0"/>
                </a:lnTo>
                <a:lnTo>
                  <a:pt x="631857" y="0"/>
                </a:lnTo>
                <a:lnTo>
                  <a:pt x="2451761" y="0"/>
                </a:lnTo>
                <a:lnTo>
                  <a:pt x="2901880" y="0"/>
                </a:lnTo>
                <a:lnTo>
                  <a:pt x="3641106" y="0"/>
                </a:lnTo>
                <a:lnTo>
                  <a:pt x="9566296" y="0"/>
                </a:lnTo>
                <a:lnTo>
                  <a:pt x="8876188" y="1490093"/>
                </a:lnTo>
                <a:lnTo>
                  <a:pt x="631857" y="1490093"/>
                </a:lnTo>
                <a:lnTo>
                  <a:pt x="405267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29884"/>
            <a:ext cx="8078342" cy="1096331"/>
          </a:xfrm>
        </p:spPr>
        <p:txBody>
          <a:bodyPr>
            <a:normAutofit/>
          </a:bodyPr>
          <a:lstStyle/>
          <a:p>
            <a:r>
              <a:rPr lang="en-US"/>
              <a:t>THC Limits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648497" y="5529884"/>
            <a:ext cx="1894260" cy="36512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700">
                <a:solidFill>
                  <a:schemeClr val="tx1">
                    <a:alpha val="80000"/>
                  </a:schemeClr>
                </a:solidFill>
              </a:rPr>
              <a:t>California Department of Public Health</a:t>
            </a:r>
          </a:p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700" b="1">
                <a:solidFill>
                  <a:schemeClr val="tx1">
                    <a:alpha val="80000"/>
                  </a:schemeClr>
                </a:solidFill>
              </a:rPr>
              <a:t>Manufactured Cannabis Safety Branch</a:t>
            </a:r>
          </a:p>
        </p:txBody>
      </p:sp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3901467181"/>
              </p:ext>
            </p:extLst>
          </p:nvPr>
        </p:nvGraphicFramePr>
        <p:xfrm>
          <a:off x="838200" y="643467"/>
          <a:ext cx="10515600" cy="4080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Content Placeholder 12">
            <a:extLst>
              <a:ext uri="{FF2B5EF4-FFF2-40B4-BE49-F238E27FC236}">
                <a16:creationId xmlns:a16="http://schemas.microsoft.com/office/drawing/2014/main" id="{1ADDA225-BB81-4A74-97C6-09D366AB89B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979" y="6016814"/>
            <a:ext cx="1119978" cy="938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884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B66F6E8-4D4A-4907-940A-774703A2D0F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016005" y="5367908"/>
            <a:ext cx="3175996" cy="1490093"/>
          </a:xfrm>
          <a:custGeom>
            <a:avLst/>
            <a:gdLst>
              <a:gd name="connsiteX0" fmla="*/ 2485888 w 3175996"/>
              <a:gd name="connsiteY0" fmla="*/ 1490093 h 1490093"/>
              <a:gd name="connsiteX1" fmla="*/ 0 w 3175996"/>
              <a:gd name="connsiteY1" fmla="*/ 1490093 h 1490093"/>
              <a:gd name="connsiteX2" fmla="*/ 0 w 3175996"/>
              <a:gd name="connsiteY2" fmla="*/ 0 h 1490093"/>
              <a:gd name="connsiteX3" fmla="*/ 3175996 w 3175996"/>
              <a:gd name="connsiteY3" fmla="*/ 0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5996" h="1490093">
                <a:moveTo>
                  <a:pt x="2485888" y="1490093"/>
                </a:moveTo>
                <a:lnTo>
                  <a:pt x="0" y="1490093"/>
                </a:lnTo>
                <a:lnTo>
                  <a:pt x="0" y="0"/>
                </a:lnTo>
                <a:lnTo>
                  <a:pt x="317599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F1F5A56-E82B-4FD5-9025-B72896FFBB6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7262" y="5367908"/>
            <a:ext cx="9566296" cy="1490093"/>
          </a:xfrm>
          <a:custGeom>
            <a:avLst/>
            <a:gdLst>
              <a:gd name="connsiteX0" fmla="*/ 0 w 9566296"/>
              <a:gd name="connsiteY0" fmla="*/ 0 h 1490093"/>
              <a:gd name="connsiteX1" fmla="*/ 405267 w 9566296"/>
              <a:gd name="connsiteY1" fmla="*/ 0 h 1490093"/>
              <a:gd name="connsiteX2" fmla="*/ 631857 w 9566296"/>
              <a:gd name="connsiteY2" fmla="*/ 0 h 1490093"/>
              <a:gd name="connsiteX3" fmla="*/ 2451761 w 9566296"/>
              <a:gd name="connsiteY3" fmla="*/ 0 h 1490093"/>
              <a:gd name="connsiteX4" fmla="*/ 2901880 w 9566296"/>
              <a:gd name="connsiteY4" fmla="*/ 0 h 1490093"/>
              <a:gd name="connsiteX5" fmla="*/ 3641106 w 9566296"/>
              <a:gd name="connsiteY5" fmla="*/ 0 h 1490093"/>
              <a:gd name="connsiteX6" fmla="*/ 9566296 w 9566296"/>
              <a:gd name="connsiteY6" fmla="*/ 0 h 1490093"/>
              <a:gd name="connsiteX7" fmla="*/ 8876188 w 9566296"/>
              <a:gd name="connsiteY7" fmla="*/ 1490093 h 1490093"/>
              <a:gd name="connsiteX8" fmla="*/ 631857 w 9566296"/>
              <a:gd name="connsiteY8" fmla="*/ 1490093 h 1490093"/>
              <a:gd name="connsiteX9" fmla="*/ 405267 w 9566296"/>
              <a:gd name="connsiteY9" fmla="*/ 1490093 h 1490093"/>
              <a:gd name="connsiteX10" fmla="*/ 0 w 9566296"/>
              <a:gd name="connsiteY10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566296" h="1490093">
                <a:moveTo>
                  <a:pt x="0" y="0"/>
                </a:moveTo>
                <a:lnTo>
                  <a:pt x="405267" y="0"/>
                </a:lnTo>
                <a:lnTo>
                  <a:pt x="631857" y="0"/>
                </a:lnTo>
                <a:lnTo>
                  <a:pt x="2451761" y="0"/>
                </a:lnTo>
                <a:lnTo>
                  <a:pt x="2901880" y="0"/>
                </a:lnTo>
                <a:lnTo>
                  <a:pt x="3641106" y="0"/>
                </a:lnTo>
                <a:lnTo>
                  <a:pt x="9566296" y="0"/>
                </a:lnTo>
                <a:lnTo>
                  <a:pt x="8876188" y="1490093"/>
                </a:lnTo>
                <a:lnTo>
                  <a:pt x="631857" y="1490093"/>
                </a:lnTo>
                <a:lnTo>
                  <a:pt x="405267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Content Placeholder 12">
            <a:extLst>
              <a:ext uri="{FF2B5EF4-FFF2-40B4-BE49-F238E27FC236}">
                <a16:creationId xmlns:a16="http://schemas.microsoft.com/office/drawing/2014/main" id="{DEB3159F-0515-420F-B910-E14D8AE4D0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1" y="5876616"/>
            <a:ext cx="1119978" cy="9380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29884"/>
            <a:ext cx="8078342" cy="1096331"/>
          </a:xfrm>
        </p:spPr>
        <p:txBody>
          <a:bodyPr>
            <a:normAutofit/>
          </a:bodyPr>
          <a:lstStyle/>
          <a:p>
            <a:r>
              <a:rPr lang="en-US"/>
              <a:t>Packaging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102889890"/>
              </p:ext>
            </p:extLst>
          </p:nvPr>
        </p:nvGraphicFramePr>
        <p:xfrm>
          <a:off x="838200" y="643467"/>
          <a:ext cx="10515600" cy="4080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440341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59A309A7-1751-4ABE-A3C1-EEC40366AD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967D8EB6-EAE1-4F9C-B398-83321E2872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id="{ABCA85C3-6272-4013-A51F-3D4EC0CE29E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/>
          </a:blip>
          <a:srcRect r="-4" b="156"/>
          <a:stretch/>
        </p:blipFill>
        <p:spPr>
          <a:xfrm>
            <a:off x="9030743" y="2474254"/>
            <a:ext cx="1912560" cy="1909489"/>
          </a:xfrm>
          <a:custGeom>
            <a:avLst/>
            <a:gdLst>
              <a:gd name="connsiteX0" fmla="*/ 3028805 w 6057610"/>
              <a:gd name="connsiteY0" fmla="*/ 0 h 6057610"/>
              <a:gd name="connsiteX1" fmla="*/ 6057610 w 6057610"/>
              <a:gd name="connsiteY1" fmla="*/ 3028805 h 6057610"/>
              <a:gd name="connsiteX2" fmla="*/ 3028805 w 6057610"/>
              <a:gd name="connsiteY2" fmla="*/ 6057610 h 6057610"/>
              <a:gd name="connsiteX3" fmla="*/ 0 w 6057610"/>
              <a:gd name="connsiteY3" fmla="*/ 3028805 h 6057610"/>
              <a:gd name="connsiteX4" fmla="*/ 3028805 w 6057610"/>
              <a:gd name="connsiteY4" fmla="*/ 0 h 6057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>
            <a:normAutofit/>
          </a:bodyPr>
          <a:lstStyle/>
          <a:p>
            <a:r>
              <a:rPr lang="en-US" dirty="0"/>
              <a:t>Labeling</a:t>
            </a:r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108145640"/>
              </p:ext>
            </p:extLst>
          </p:nvPr>
        </p:nvGraphicFramePr>
        <p:xfrm>
          <a:off x="1136429" y="2278173"/>
          <a:ext cx="6467867" cy="3450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Content Placeholder 12">
            <a:extLst>
              <a:ext uri="{FF2B5EF4-FFF2-40B4-BE49-F238E27FC236}">
                <a16:creationId xmlns:a16="http://schemas.microsoft.com/office/drawing/2014/main" id="{5AED904C-A804-468F-AB69-D065CFC96869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1" y="5876616"/>
            <a:ext cx="1119978" cy="938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798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DB66F6E8-4D4A-4907-940A-774703A2D0F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016005" y="5367908"/>
            <a:ext cx="3175996" cy="1490093"/>
          </a:xfrm>
          <a:custGeom>
            <a:avLst/>
            <a:gdLst>
              <a:gd name="connsiteX0" fmla="*/ 2485888 w 3175996"/>
              <a:gd name="connsiteY0" fmla="*/ 1490093 h 1490093"/>
              <a:gd name="connsiteX1" fmla="*/ 0 w 3175996"/>
              <a:gd name="connsiteY1" fmla="*/ 1490093 h 1490093"/>
              <a:gd name="connsiteX2" fmla="*/ 0 w 3175996"/>
              <a:gd name="connsiteY2" fmla="*/ 0 h 1490093"/>
              <a:gd name="connsiteX3" fmla="*/ 3175996 w 3175996"/>
              <a:gd name="connsiteY3" fmla="*/ 0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5996" h="1490093">
                <a:moveTo>
                  <a:pt x="2485888" y="1490093"/>
                </a:moveTo>
                <a:lnTo>
                  <a:pt x="0" y="1490093"/>
                </a:lnTo>
                <a:lnTo>
                  <a:pt x="0" y="0"/>
                </a:lnTo>
                <a:lnTo>
                  <a:pt x="3175996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F1F5A56-E82B-4FD5-9025-B72896FFBB6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7262" y="5367908"/>
            <a:ext cx="9566296" cy="1490093"/>
          </a:xfrm>
          <a:custGeom>
            <a:avLst/>
            <a:gdLst>
              <a:gd name="connsiteX0" fmla="*/ 0 w 9566296"/>
              <a:gd name="connsiteY0" fmla="*/ 0 h 1490093"/>
              <a:gd name="connsiteX1" fmla="*/ 405267 w 9566296"/>
              <a:gd name="connsiteY1" fmla="*/ 0 h 1490093"/>
              <a:gd name="connsiteX2" fmla="*/ 631857 w 9566296"/>
              <a:gd name="connsiteY2" fmla="*/ 0 h 1490093"/>
              <a:gd name="connsiteX3" fmla="*/ 2451761 w 9566296"/>
              <a:gd name="connsiteY3" fmla="*/ 0 h 1490093"/>
              <a:gd name="connsiteX4" fmla="*/ 2901880 w 9566296"/>
              <a:gd name="connsiteY4" fmla="*/ 0 h 1490093"/>
              <a:gd name="connsiteX5" fmla="*/ 3641106 w 9566296"/>
              <a:gd name="connsiteY5" fmla="*/ 0 h 1490093"/>
              <a:gd name="connsiteX6" fmla="*/ 9566296 w 9566296"/>
              <a:gd name="connsiteY6" fmla="*/ 0 h 1490093"/>
              <a:gd name="connsiteX7" fmla="*/ 8876188 w 9566296"/>
              <a:gd name="connsiteY7" fmla="*/ 1490093 h 1490093"/>
              <a:gd name="connsiteX8" fmla="*/ 631857 w 9566296"/>
              <a:gd name="connsiteY8" fmla="*/ 1490093 h 1490093"/>
              <a:gd name="connsiteX9" fmla="*/ 405267 w 9566296"/>
              <a:gd name="connsiteY9" fmla="*/ 1490093 h 1490093"/>
              <a:gd name="connsiteX10" fmla="*/ 0 w 9566296"/>
              <a:gd name="connsiteY10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566296" h="1490093">
                <a:moveTo>
                  <a:pt x="0" y="0"/>
                </a:moveTo>
                <a:lnTo>
                  <a:pt x="405267" y="0"/>
                </a:lnTo>
                <a:lnTo>
                  <a:pt x="631857" y="0"/>
                </a:lnTo>
                <a:lnTo>
                  <a:pt x="2451761" y="0"/>
                </a:lnTo>
                <a:lnTo>
                  <a:pt x="2901880" y="0"/>
                </a:lnTo>
                <a:lnTo>
                  <a:pt x="3641106" y="0"/>
                </a:lnTo>
                <a:lnTo>
                  <a:pt x="9566296" y="0"/>
                </a:lnTo>
                <a:lnTo>
                  <a:pt x="8876188" y="1490093"/>
                </a:lnTo>
                <a:lnTo>
                  <a:pt x="631857" y="1490093"/>
                </a:lnTo>
                <a:lnTo>
                  <a:pt x="405267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Content Placeholder 12">
            <a:extLst>
              <a:ext uri="{FF2B5EF4-FFF2-40B4-BE49-F238E27FC236}">
                <a16:creationId xmlns:a16="http://schemas.microsoft.com/office/drawing/2014/main" id="{D7CCF6DC-EB22-451B-BF59-7BF4F43E36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54" y="5870941"/>
            <a:ext cx="1119978" cy="93804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3B2E72E-FF34-4843-913C-FD3BB583F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29884"/>
            <a:ext cx="8078342" cy="109633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Public Health Issues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001979B-3AE1-4ECE-83D0-9059524113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6026491"/>
              </p:ext>
            </p:extLst>
          </p:nvPr>
        </p:nvGraphicFramePr>
        <p:xfrm>
          <a:off x="838200" y="643467"/>
          <a:ext cx="10515600" cy="4080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935327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5F04E-8C4C-BD4D-8A0D-87DFF489A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Information Campaign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7C9AA6-3EBA-004D-825D-601184780C1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Placeholder 6">
            <a:extLst>
              <a:ext uri="{FF2B5EF4-FFF2-40B4-BE49-F238E27FC236}">
                <a16:creationId xmlns:a16="http://schemas.microsoft.com/office/drawing/2014/main" id="{D0A96D91-1BB7-EC4D-B7A5-1D7D97766C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0" b="1830"/>
          <a:stretch>
            <a:fillRect/>
          </a:stretch>
        </p:blipFill>
        <p:spPr>
          <a:xfrm>
            <a:off x="0" y="-238125"/>
            <a:ext cx="12195175" cy="5133975"/>
          </a:xfrm>
          <a:prstGeom prst="rect">
            <a:avLst/>
          </a:prstGeom>
        </p:spPr>
      </p:pic>
      <p:pic>
        <p:nvPicPr>
          <p:cNvPr id="7" name="Content Placeholder 12">
            <a:extLst>
              <a:ext uri="{FF2B5EF4-FFF2-40B4-BE49-F238E27FC236}">
                <a16:creationId xmlns:a16="http://schemas.microsoft.com/office/drawing/2014/main" id="{B1FA712C-2440-9B4F-A936-905EBB4875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54" y="5870941"/>
            <a:ext cx="1119978" cy="938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666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1408</TotalTime>
  <Words>246</Words>
  <Application>Microsoft Office PowerPoint</Application>
  <PresentationFormat>Widescreen</PresentationFormat>
  <Paragraphs>60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Constantia</vt:lpstr>
      <vt:lpstr>Office Theme</vt:lpstr>
      <vt:lpstr>CSAC Cannabis Workshop</vt:lpstr>
      <vt:lpstr>Licensing Authorities</vt:lpstr>
      <vt:lpstr>Manufactured Cannabis Regulation</vt:lpstr>
      <vt:lpstr>Product Standards</vt:lpstr>
      <vt:lpstr>THC Limits</vt:lpstr>
      <vt:lpstr>Packaging</vt:lpstr>
      <vt:lpstr>Labeling</vt:lpstr>
      <vt:lpstr>Public Health Issues</vt:lpstr>
      <vt:lpstr>Public Information Campaign</vt:lpstr>
    </vt:vector>
  </TitlesOfParts>
  <Company>CDPH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Blocher, Tricia (CDPH-EXEC-DIR)</dc:creator>
  <cp:lastModifiedBy>Blocher, Tricia (CDPH-EXEC-DIR)</cp:lastModifiedBy>
  <cp:revision>9</cp:revision>
  <dcterms:created xsi:type="dcterms:W3CDTF">2017-11-21T00:17:06Z</dcterms:created>
  <dcterms:modified xsi:type="dcterms:W3CDTF">2017-11-22T19:59:52Z</dcterms:modified>
</cp:coreProperties>
</file>