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2DC7-33B5-4229-90A5-AD5285D9843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03F1-1DAD-4BAF-B497-54AEB7A08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051"/>
            <a:ext cx="9144000" cy="51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" y="1600200"/>
            <a:ext cx="8054930" cy="4525963"/>
          </a:xfrm>
        </p:spPr>
      </p:pic>
    </p:spTree>
    <p:extLst>
      <p:ext uri="{BB962C8B-B14F-4D97-AF65-F5344CB8AC3E}">
        <p14:creationId xmlns:p14="http://schemas.microsoft.com/office/powerpoint/2010/main" val="2540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" y="1600200"/>
            <a:ext cx="8054930" cy="4525963"/>
          </a:xfrm>
        </p:spPr>
      </p:pic>
    </p:spTree>
    <p:extLst>
      <p:ext uri="{BB962C8B-B14F-4D97-AF65-F5344CB8AC3E}">
        <p14:creationId xmlns:p14="http://schemas.microsoft.com/office/powerpoint/2010/main" val="172261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" y="1600200"/>
            <a:ext cx="8054930" cy="4525963"/>
          </a:xfrm>
        </p:spPr>
      </p:pic>
    </p:spTree>
    <p:extLst>
      <p:ext uri="{BB962C8B-B14F-4D97-AF65-F5344CB8AC3E}">
        <p14:creationId xmlns:p14="http://schemas.microsoft.com/office/powerpoint/2010/main" val="166239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" y="1600200"/>
            <a:ext cx="8054930" cy="4525963"/>
          </a:xfrm>
        </p:spPr>
      </p:pic>
    </p:spTree>
    <p:extLst>
      <p:ext uri="{BB962C8B-B14F-4D97-AF65-F5344CB8AC3E}">
        <p14:creationId xmlns:p14="http://schemas.microsoft.com/office/powerpoint/2010/main" val="78258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" y="1600200"/>
            <a:ext cx="8054930" cy="4525963"/>
          </a:xfrm>
        </p:spPr>
      </p:pic>
    </p:spTree>
    <p:extLst>
      <p:ext uri="{BB962C8B-B14F-4D97-AF65-F5344CB8AC3E}">
        <p14:creationId xmlns:p14="http://schemas.microsoft.com/office/powerpoint/2010/main" val="200672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" y="1600200"/>
            <a:ext cx="8054930" cy="4525963"/>
          </a:xfrm>
        </p:spPr>
      </p:pic>
    </p:spTree>
    <p:extLst>
      <p:ext uri="{BB962C8B-B14F-4D97-AF65-F5344CB8AC3E}">
        <p14:creationId xmlns:p14="http://schemas.microsoft.com/office/powerpoint/2010/main" val="24907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Sweet</dc:creator>
  <cp:lastModifiedBy>Michael Sweet</cp:lastModifiedBy>
  <cp:revision>1</cp:revision>
  <dcterms:created xsi:type="dcterms:W3CDTF">2017-12-06T00:15:23Z</dcterms:created>
  <dcterms:modified xsi:type="dcterms:W3CDTF">2017-12-06T00:18:14Z</dcterms:modified>
</cp:coreProperties>
</file>